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7"/>
  </p:notesMasterIdLst>
  <p:handoutMasterIdLst>
    <p:handoutMasterId r:id="rId8"/>
  </p:handoutMasterIdLst>
  <p:sldIdLst>
    <p:sldId id="264" r:id="rId5"/>
    <p:sldId id="266" r:id="rId6"/>
  </p:sldIdLst>
  <p:sldSz cx="7559675" cy="10691813"/>
  <p:notesSz cx="6797675" cy="9926638"/>
  <p:defaultTextStyle>
    <a:defPPr>
      <a:defRPr lang="fr-FR"/>
    </a:defPPr>
    <a:lvl1pPr marL="0" algn="l" defTabSz="995352" rtl="0" eaLnBrk="1" latinLnBrk="0" hangingPunct="1">
      <a:defRPr sz="1959" kern="1200">
        <a:solidFill>
          <a:schemeClr val="tx1"/>
        </a:solidFill>
        <a:latin typeface="+mn-lt"/>
        <a:ea typeface="+mn-ea"/>
        <a:cs typeface="+mn-cs"/>
      </a:defRPr>
    </a:lvl1pPr>
    <a:lvl2pPr marL="497676" algn="l" defTabSz="995352" rtl="0" eaLnBrk="1" latinLnBrk="0" hangingPunct="1">
      <a:defRPr sz="1959" kern="1200">
        <a:solidFill>
          <a:schemeClr val="tx1"/>
        </a:solidFill>
        <a:latin typeface="+mn-lt"/>
        <a:ea typeface="+mn-ea"/>
        <a:cs typeface="+mn-cs"/>
      </a:defRPr>
    </a:lvl2pPr>
    <a:lvl3pPr marL="995352" algn="l" defTabSz="995352" rtl="0" eaLnBrk="1" latinLnBrk="0" hangingPunct="1">
      <a:defRPr sz="1959" kern="1200">
        <a:solidFill>
          <a:schemeClr val="tx1"/>
        </a:solidFill>
        <a:latin typeface="+mn-lt"/>
        <a:ea typeface="+mn-ea"/>
        <a:cs typeface="+mn-cs"/>
      </a:defRPr>
    </a:lvl3pPr>
    <a:lvl4pPr marL="1493028" algn="l" defTabSz="995352" rtl="0" eaLnBrk="1" latinLnBrk="0" hangingPunct="1">
      <a:defRPr sz="1959" kern="1200">
        <a:solidFill>
          <a:schemeClr val="tx1"/>
        </a:solidFill>
        <a:latin typeface="+mn-lt"/>
        <a:ea typeface="+mn-ea"/>
        <a:cs typeface="+mn-cs"/>
      </a:defRPr>
    </a:lvl4pPr>
    <a:lvl5pPr marL="1990703" algn="l" defTabSz="995352" rtl="0" eaLnBrk="1" latinLnBrk="0" hangingPunct="1">
      <a:defRPr sz="1959" kern="1200">
        <a:solidFill>
          <a:schemeClr val="tx1"/>
        </a:solidFill>
        <a:latin typeface="+mn-lt"/>
        <a:ea typeface="+mn-ea"/>
        <a:cs typeface="+mn-cs"/>
      </a:defRPr>
    </a:lvl5pPr>
    <a:lvl6pPr marL="2488380" algn="l" defTabSz="995352" rtl="0" eaLnBrk="1" latinLnBrk="0" hangingPunct="1">
      <a:defRPr sz="1959" kern="1200">
        <a:solidFill>
          <a:schemeClr val="tx1"/>
        </a:solidFill>
        <a:latin typeface="+mn-lt"/>
        <a:ea typeface="+mn-ea"/>
        <a:cs typeface="+mn-cs"/>
      </a:defRPr>
    </a:lvl6pPr>
    <a:lvl7pPr marL="2986056" algn="l" defTabSz="995352" rtl="0" eaLnBrk="1" latinLnBrk="0" hangingPunct="1">
      <a:defRPr sz="1959" kern="1200">
        <a:solidFill>
          <a:schemeClr val="tx1"/>
        </a:solidFill>
        <a:latin typeface="+mn-lt"/>
        <a:ea typeface="+mn-ea"/>
        <a:cs typeface="+mn-cs"/>
      </a:defRPr>
    </a:lvl7pPr>
    <a:lvl8pPr marL="3483730" algn="l" defTabSz="995352" rtl="0" eaLnBrk="1" latinLnBrk="0" hangingPunct="1">
      <a:defRPr sz="1959" kern="1200">
        <a:solidFill>
          <a:schemeClr val="tx1"/>
        </a:solidFill>
        <a:latin typeface="+mn-lt"/>
        <a:ea typeface="+mn-ea"/>
        <a:cs typeface="+mn-cs"/>
      </a:defRPr>
    </a:lvl8pPr>
    <a:lvl9pPr marL="3981406" algn="l" defTabSz="995352" rtl="0" eaLnBrk="1" latinLnBrk="0" hangingPunct="1">
      <a:defRPr sz="1959"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61529CC-D422-413E-B5F4-22596B988016}">
          <p14:sldIdLst>
            <p14:sldId id="264"/>
            <p14:sldId id="2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BB26"/>
    <a:srgbClr val="797C8F"/>
    <a:srgbClr val="F2F2F2"/>
    <a:srgbClr val="F5AE2F"/>
    <a:srgbClr val="FDF1DB"/>
    <a:srgbClr val="FBE1B3"/>
    <a:srgbClr val="E2AC00"/>
    <a:srgbClr val="A2BD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00" autoAdjust="0"/>
    <p:restoredTop sz="96395" autoAdjust="0"/>
  </p:normalViewPr>
  <p:slideViewPr>
    <p:cSldViewPr snapToGrid="0">
      <p:cViewPr>
        <p:scale>
          <a:sx n="100" d="100"/>
          <a:sy n="100" d="100"/>
        </p:scale>
        <p:origin x="656" y="-403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79" d="100"/>
          <a:sy n="79" d="100"/>
        </p:scale>
        <p:origin x="395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0949B61-82BA-4DC5-A603-4F2B2153B533}" type="datetimeFigureOut">
              <a:rPr lang="fr-FR" smtClean="0"/>
              <a:t>21/10/2021</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E77F5F8-0255-49FF-999F-0B02B42974ED}" type="slidenum">
              <a:rPr lang="fr-FR" smtClean="0"/>
              <a:t>‹#›</a:t>
            </a:fld>
            <a:endParaRPr lang="fr-FR"/>
          </a:p>
        </p:txBody>
      </p:sp>
    </p:spTree>
    <p:extLst>
      <p:ext uri="{BB962C8B-B14F-4D97-AF65-F5344CB8AC3E}">
        <p14:creationId xmlns:p14="http://schemas.microsoft.com/office/powerpoint/2010/main" val="580460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6F3CF3B-8383-4431-994B-E19C8C30B33C}" type="datetimeFigureOut">
              <a:rPr lang="fr-FR" smtClean="0"/>
              <a:t>21/10/2021</a:t>
            </a:fld>
            <a:endParaRPr lang="fr-FR"/>
          </a:p>
        </p:txBody>
      </p:sp>
      <p:sp>
        <p:nvSpPr>
          <p:cNvPr id="4" name="Espace réservé de l'image des diapositives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77CD7C8-922D-4971-BDEB-4E61B5860B6A}" type="slidenum">
              <a:rPr lang="fr-FR" smtClean="0"/>
              <a:t>‹#›</a:t>
            </a:fld>
            <a:endParaRPr lang="fr-FR"/>
          </a:p>
        </p:txBody>
      </p:sp>
    </p:spTree>
    <p:extLst>
      <p:ext uri="{BB962C8B-B14F-4D97-AF65-F5344CB8AC3E}">
        <p14:creationId xmlns:p14="http://schemas.microsoft.com/office/powerpoint/2010/main" val="2329658582"/>
      </p:ext>
    </p:extLst>
  </p:cSld>
  <p:clrMap bg1="lt1" tx1="dk1" bg2="lt2" tx2="dk2" accent1="accent1" accent2="accent2" accent3="accent3" accent4="accent4" accent5="accent5" accent6="accent6" hlink="hlink" folHlink="folHlink"/>
  <p:notesStyle>
    <a:lvl1pPr marL="0" algn="l" defTabSz="995352" rtl="0" eaLnBrk="1" latinLnBrk="0" hangingPunct="1">
      <a:defRPr sz="1306" kern="1200">
        <a:solidFill>
          <a:schemeClr val="tx1"/>
        </a:solidFill>
        <a:latin typeface="+mn-lt"/>
        <a:ea typeface="+mn-ea"/>
        <a:cs typeface="+mn-cs"/>
      </a:defRPr>
    </a:lvl1pPr>
    <a:lvl2pPr marL="497676" algn="l" defTabSz="995352" rtl="0" eaLnBrk="1" latinLnBrk="0" hangingPunct="1">
      <a:defRPr sz="1306" kern="1200">
        <a:solidFill>
          <a:schemeClr val="tx1"/>
        </a:solidFill>
        <a:latin typeface="+mn-lt"/>
        <a:ea typeface="+mn-ea"/>
        <a:cs typeface="+mn-cs"/>
      </a:defRPr>
    </a:lvl2pPr>
    <a:lvl3pPr marL="995352" algn="l" defTabSz="995352" rtl="0" eaLnBrk="1" latinLnBrk="0" hangingPunct="1">
      <a:defRPr sz="1306" kern="1200">
        <a:solidFill>
          <a:schemeClr val="tx1"/>
        </a:solidFill>
        <a:latin typeface="+mn-lt"/>
        <a:ea typeface="+mn-ea"/>
        <a:cs typeface="+mn-cs"/>
      </a:defRPr>
    </a:lvl3pPr>
    <a:lvl4pPr marL="1493028" algn="l" defTabSz="995352" rtl="0" eaLnBrk="1" latinLnBrk="0" hangingPunct="1">
      <a:defRPr sz="1306" kern="1200">
        <a:solidFill>
          <a:schemeClr val="tx1"/>
        </a:solidFill>
        <a:latin typeface="+mn-lt"/>
        <a:ea typeface="+mn-ea"/>
        <a:cs typeface="+mn-cs"/>
      </a:defRPr>
    </a:lvl4pPr>
    <a:lvl5pPr marL="1990703" algn="l" defTabSz="995352" rtl="0" eaLnBrk="1" latinLnBrk="0" hangingPunct="1">
      <a:defRPr sz="1306" kern="1200">
        <a:solidFill>
          <a:schemeClr val="tx1"/>
        </a:solidFill>
        <a:latin typeface="+mn-lt"/>
        <a:ea typeface="+mn-ea"/>
        <a:cs typeface="+mn-cs"/>
      </a:defRPr>
    </a:lvl5pPr>
    <a:lvl6pPr marL="2488380" algn="l" defTabSz="995352" rtl="0" eaLnBrk="1" latinLnBrk="0" hangingPunct="1">
      <a:defRPr sz="1306" kern="1200">
        <a:solidFill>
          <a:schemeClr val="tx1"/>
        </a:solidFill>
        <a:latin typeface="+mn-lt"/>
        <a:ea typeface="+mn-ea"/>
        <a:cs typeface="+mn-cs"/>
      </a:defRPr>
    </a:lvl6pPr>
    <a:lvl7pPr marL="2986056" algn="l" defTabSz="995352" rtl="0" eaLnBrk="1" latinLnBrk="0" hangingPunct="1">
      <a:defRPr sz="1306" kern="1200">
        <a:solidFill>
          <a:schemeClr val="tx1"/>
        </a:solidFill>
        <a:latin typeface="+mn-lt"/>
        <a:ea typeface="+mn-ea"/>
        <a:cs typeface="+mn-cs"/>
      </a:defRPr>
    </a:lvl7pPr>
    <a:lvl8pPr marL="3483730" algn="l" defTabSz="995352" rtl="0" eaLnBrk="1" latinLnBrk="0" hangingPunct="1">
      <a:defRPr sz="1306" kern="1200">
        <a:solidFill>
          <a:schemeClr val="tx1"/>
        </a:solidFill>
        <a:latin typeface="+mn-lt"/>
        <a:ea typeface="+mn-ea"/>
        <a:cs typeface="+mn-cs"/>
      </a:defRPr>
    </a:lvl8pPr>
    <a:lvl9pPr marL="3981406" algn="l" defTabSz="995352" rtl="0" eaLnBrk="1" latinLnBrk="0" hangingPunct="1">
      <a:defRPr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lgn="l" rtl="0">
              <a:buFontTx/>
              <a:buNone/>
            </a:pPr>
            <a:endParaRPr lang="tr" dirty="0"/>
          </a:p>
        </p:txBody>
      </p:sp>
      <p:sp>
        <p:nvSpPr>
          <p:cNvPr id="4" name="Espace réservé du numéro de diapositive 3"/>
          <p:cNvSpPr>
            <a:spLocks noGrp="1"/>
          </p:cNvSpPr>
          <p:nvPr>
            <p:ph type="sldNum" sz="quarter" idx="10"/>
          </p:nvPr>
        </p:nvSpPr>
        <p:spPr/>
        <p:txBody>
          <a:bodyPr/>
          <a:lstStyle/>
          <a:p>
            <a:pPr algn="l" rtl="0"/>
            <a:fld id="{B77CD7C8-922D-4971-BDEB-4E61B5860B6A}" type="slidenum">
              <a:rPr/>
              <a:t>1</a:t>
            </a:fld>
            <a:endParaRPr lang="tr"/>
          </a:p>
        </p:txBody>
      </p:sp>
    </p:spTree>
    <p:extLst>
      <p:ext uri="{BB962C8B-B14F-4D97-AF65-F5344CB8AC3E}">
        <p14:creationId xmlns:p14="http://schemas.microsoft.com/office/powerpoint/2010/main" val="35457472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ère Page">
    <p:spTree>
      <p:nvGrpSpPr>
        <p:cNvPr id="1" name=""/>
        <p:cNvGrpSpPr/>
        <p:nvPr/>
      </p:nvGrpSpPr>
      <p:grpSpPr>
        <a:xfrm>
          <a:off x="0" y="0"/>
          <a:ext cx="0" cy="0"/>
          <a:chOff x="0" y="0"/>
          <a:chExt cx="0" cy="0"/>
        </a:xfrm>
      </p:grpSpPr>
      <p:pic>
        <p:nvPicPr>
          <p:cNvPr id="7" name="Image 6"/>
          <p:cNvPicPr>
            <a:picLocks noChangeAspect="1"/>
          </p:cNvPicPr>
          <p:nvPr userDrawn="1"/>
        </p:nvPicPr>
        <p:blipFill rotWithShape="1">
          <a:blip r:embed="rId2">
            <a:extLst>
              <a:ext uri="{28A0092B-C50C-407E-A947-70E740481C1C}">
                <a14:useLocalDpi xmlns:a14="http://schemas.microsoft.com/office/drawing/2010/main" val="0"/>
              </a:ext>
            </a:extLst>
          </a:blip>
          <a:srcRect l="20067" b="75000"/>
          <a:stretch/>
        </p:blipFill>
        <p:spPr>
          <a:xfrm>
            <a:off x="-3" y="-804"/>
            <a:ext cx="7559674" cy="2057183"/>
          </a:xfrm>
          <a:prstGeom prst="rect">
            <a:avLst/>
          </a:prstGeom>
        </p:spPr>
      </p:pic>
      <p:pic>
        <p:nvPicPr>
          <p:cNvPr id="8" name="Imag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4323"/>
          <a:stretch/>
        </p:blipFill>
        <p:spPr>
          <a:xfrm>
            <a:off x="2543439" y="120347"/>
            <a:ext cx="2472790" cy="1166860"/>
          </a:xfrm>
          <a:prstGeom prst="rect">
            <a:avLst/>
          </a:prstGeom>
        </p:spPr>
      </p:pic>
      <p:sp>
        <p:nvSpPr>
          <p:cNvPr id="9" name="Text Box 84"/>
          <p:cNvSpPr txBox="1">
            <a:spLocks noChangeArrowheads="1"/>
          </p:cNvSpPr>
          <p:nvPr userDrawn="1"/>
        </p:nvSpPr>
        <p:spPr bwMode="auto">
          <a:xfrm>
            <a:off x="1226696" y="1467644"/>
            <a:ext cx="5106280" cy="588735"/>
          </a:xfrm>
          <a:prstGeom prst="rect">
            <a:avLst/>
          </a:prstGeom>
          <a:noFill/>
          <a:ln w="9525">
            <a:noFill/>
            <a:miter lim="800000"/>
            <a:headEnd/>
            <a:tailEnd/>
          </a:ln>
        </p:spPr>
        <p:txBody>
          <a:bodyPr rot="0" vert="horz" wrap="square" lIns="98694" tIns="49347" rIns="98694" bIns="49347" anchor="ctr" anchorCtr="0" upright="1">
            <a:noAutofit/>
          </a:bodyPr>
          <a:lstStyle/>
          <a:p>
            <a:pPr algn="ctr">
              <a:lnSpc>
                <a:spcPct val="115000"/>
              </a:lnSpc>
              <a:spcAft>
                <a:spcPts val="1079"/>
              </a:spcAft>
            </a:pPr>
            <a:endParaRPr lang="fr-FR" sz="2400" dirty="0">
              <a:solidFill>
                <a:schemeClr val="bg1">
                  <a:lumMod val="95000"/>
                </a:schemeClr>
              </a:solidFill>
              <a:effectLst/>
              <a:latin typeface="+mj-lt"/>
              <a:ea typeface="Calibri" panose="020F0502020204030204" pitchFamily="34" charset="0"/>
              <a:cs typeface="Times New Roman" panose="02020603050405020304" pitchFamily="18" charset="0"/>
            </a:endParaRPr>
          </a:p>
        </p:txBody>
      </p:sp>
      <p:sp>
        <p:nvSpPr>
          <p:cNvPr id="12" name="Title Placeholder 1"/>
          <p:cNvSpPr>
            <a:spLocks noGrp="1"/>
          </p:cNvSpPr>
          <p:nvPr>
            <p:ph type="title"/>
          </p:nvPr>
        </p:nvSpPr>
        <p:spPr>
          <a:xfrm>
            <a:off x="1242017" y="1072397"/>
            <a:ext cx="5145220" cy="625910"/>
          </a:xfrm>
          <a:prstGeom prst="rect">
            <a:avLst/>
          </a:prstGeom>
        </p:spPr>
        <p:txBody>
          <a:bodyPr vert="horz" lIns="91440" tIns="45720" rIns="91440" bIns="45720" rtlCol="0" anchor="ctr">
            <a:normAutofit/>
          </a:bodyPr>
          <a:lstStyle>
            <a:lvl1pPr algn="ctr">
              <a:defRPr sz="3200" b="1">
                <a:solidFill>
                  <a:schemeClr val="bg1">
                    <a:lumMod val="95000"/>
                  </a:schemeClr>
                </a:solidFill>
              </a:defRPr>
            </a:lvl1pPr>
          </a:lstStyle>
          <a:p>
            <a:r>
              <a:rPr lang="fr-FR" dirty="0"/>
              <a:t>Modifiez le style du titre</a:t>
            </a:r>
            <a:endParaRPr lang="en-US" dirty="0"/>
          </a:p>
        </p:txBody>
      </p:sp>
      <p:sp>
        <p:nvSpPr>
          <p:cNvPr id="21" name="Espace réservé du texte 20"/>
          <p:cNvSpPr>
            <a:spLocks noGrp="1"/>
          </p:cNvSpPr>
          <p:nvPr>
            <p:ph type="body" sz="quarter" idx="13"/>
          </p:nvPr>
        </p:nvSpPr>
        <p:spPr>
          <a:xfrm>
            <a:off x="717547" y="1728136"/>
            <a:ext cx="6124575" cy="486306"/>
          </a:xfrm>
        </p:spPr>
        <p:txBody>
          <a:bodyPr anchor="ctr">
            <a:normAutofit/>
          </a:bodyPr>
          <a:lstStyle>
            <a:lvl1pPr algn="ctr">
              <a:defRPr sz="1400" b="1">
                <a:solidFill>
                  <a:srgbClr val="F5AE2F"/>
                </a:solidFill>
              </a:defRPr>
            </a:lvl1pPr>
          </a:lstStyle>
          <a:p>
            <a:pPr lvl="0"/>
            <a:r>
              <a:rPr lang="fr-FR" dirty="0"/>
              <a:t>Modifiez les styles du texte du masque</a:t>
            </a:r>
          </a:p>
        </p:txBody>
      </p:sp>
      <p:sp>
        <p:nvSpPr>
          <p:cNvPr id="29" name="Espace réservé du contenu 6"/>
          <p:cNvSpPr>
            <a:spLocks noGrp="1"/>
          </p:cNvSpPr>
          <p:nvPr>
            <p:ph sz="quarter" idx="14"/>
          </p:nvPr>
        </p:nvSpPr>
        <p:spPr>
          <a:xfrm>
            <a:off x="510086" y="4927188"/>
            <a:ext cx="3213100" cy="5026709"/>
          </a:xfrm>
        </p:spPr>
        <p:txBody>
          <a:bodyPr>
            <a:normAutofit/>
          </a:bodyPr>
          <a:lstStyle>
            <a:lvl1pPr>
              <a:defRPr sz="900">
                <a:solidFill>
                  <a:schemeClr val="tx1"/>
                </a:solidFill>
              </a:defRPr>
            </a:lvl1pPr>
            <a:lvl2pPr>
              <a:defRPr sz="900">
                <a:solidFill>
                  <a:schemeClr val="tx1"/>
                </a:solidFill>
              </a:defRPr>
            </a:lvl2pPr>
            <a:lvl3pPr>
              <a:defRPr sz="900">
                <a:solidFill>
                  <a:schemeClr val="tx1"/>
                </a:solidFill>
              </a:defRPr>
            </a:lvl3pPr>
            <a:lvl4pPr>
              <a:defRPr sz="900">
                <a:solidFill>
                  <a:schemeClr val="tx1"/>
                </a:solidFill>
              </a:defRPr>
            </a:lvl4pPr>
            <a:lvl5pPr>
              <a:defRPr sz="900">
                <a:solidFill>
                  <a:schemeClr val="tx1"/>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0" name="Espace réservé du contenu 6"/>
          <p:cNvSpPr>
            <a:spLocks noGrp="1"/>
          </p:cNvSpPr>
          <p:nvPr>
            <p:ph sz="quarter" idx="15"/>
          </p:nvPr>
        </p:nvSpPr>
        <p:spPr>
          <a:xfrm>
            <a:off x="3827690" y="4927187"/>
            <a:ext cx="3213100" cy="5025567"/>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ableau 9"/>
          <p:cNvSpPr>
            <a:spLocks noGrp="1"/>
          </p:cNvSpPr>
          <p:nvPr>
            <p:ph type="tbl" sz="quarter" idx="16"/>
          </p:nvPr>
        </p:nvSpPr>
        <p:spPr>
          <a:xfrm>
            <a:off x="510086" y="2485200"/>
            <a:ext cx="3213100" cy="2229725"/>
          </a:xfrm>
        </p:spPr>
        <p:txBody>
          <a:bodyPr/>
          <a:lstStyle/>
          <a:p>
            <a:endParaRPr lang="fr-FR" dirty="0"/>
          </a:p>
        </p:txBody>
      </p:sp>
      <p:sp>
        <p:nvSpPr>
          <p:cNvPr id="13" name="Espace réservé pour une image  12"/>
          <p:cNvSpPr>
            <a:spLocks noGrp="1"/>
          </p:cNvSpPr>
          <p:nvPr>
            <p:ph type="pic" sz="quarter" idx="17"/>
          </p:nvPr>
        </p:nvSpPr>
        <p:spPr>
          <a:xfrm>
            <a:off x="3827463" y="2484438"/>
            <a:ext cx="3211512" cy="2230437"/>
          </a:xfrm>
        </p:spPr>
        <p:txBody>
          <a:bodyPr/>
          <a:lstStyle/>
          <a:p>
            <a:endParaRPr lang="fr-FR"/>
          </a:p>
        </p:txBody>
      </p:sp>
      <p:sp>
        <p:nvSpPr>
          <p:cNvPr id="15"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16"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TECHNIQUE</a:t>
            </a:r>
            <a:r>
              <a:rPr lang="fr-FR" dirty="0"/>
              <a:t> </a:t>
            </a:r>
            <a:fld id="{089B2FF0-0DDF-4F0D-B23B-EF041C2A5B32}" type="datetime1">
              <a:rPr lang="fr-FR" smtClean="0"/>
              <a:pPr/>
              <a:t>21/10/2021</a:t>
            </a:fld>
            <a:endParaRPr lang="fr-FR" dirty="0"/>
          </a:p>
        </p:txBody>
      </p:sp>
    </p:spTree>
    <p:extLst>
      <p:ext uri="{BB962C8B-B14F-4D97-AF65-F5344CB8AC3E}">
        <p14:creationId xmlns:p14="http://schemas.microsoft.com/office/powerpoint/2010/main" val="3861662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ème Page">
    <p:spTree>
      <p:nvGrpSpPr>
        <p:cNvPr id="1" name=""/>
        <p:cNvGrpSpPr/>
        <p:nvPr/>
      </p:nvGrpSpPr>
      <p:grpSpPr>
        <a:xfrm>
          <a:off x="0" y="0"/>
          <a:ext cx="0" cy="0"/>
          <a:chOff x="0" y="0"/>
          <a:chExt cx="0" cy="0"/>
        </a:xfrm>
      </p:grpSpPr>
      <p:sp>
        <p:nvSpPr>
          <p:cNvPr id="7" name="Espace réservé du contenu 6"/>
          <p:cNvSpPr>
            <a:spLocks noGrp="1"/>
          </p:cNvSpPr>
          <p:nvPr>
            <p:ph sz="quarter" idx="12"/>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contenu 6"/>
          <p:cNvSpPr>
            <a:spLocks noGrp="1"/>
          </p:cNvSpPr>
          <p:nvPr>
            <p:ph sz="quarter" idx="13"/>
          </p:nvPr>
        </p:nvSpPr>
        <p:spPr>
          <a:xfrm>
            <a:off x="3827690"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10"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TECHNIQUE</a:t>
            </a:r>
            <a:r>
              <a:rPr lang="fr-FR" dirty="0"/>
              <a:t> </a:t>
            </a:r>
            <a:fld id="{089B2FF0-0DDF-4F0D-B23B-EF041C2A5B32}" type="datetime1">
              <a:rPr lang="fr-FR" smtClean="0"/>
              <a:pPr/>
              <a:t>21/10/2021</a:t>
            </a:fld>
            <a:endParaRPr lang="fr-FR" dirty="0"/>
          </a:p>
        </p:txBody>
      </p:sp>
    </p:spTree>
    <p:extLst>
      <p:ext uri="{BB962C8B-B14F-4D97-AF65-F5344CB8AC3E}">
        <p14:creationId xmlns:p14="http://schemas.microsoft.com/office/powerpoint/2010/main" val="4002823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ème Page">
    <p:spTree>
      <p:nvGrpSpPr>
        <p:cNvPr id="1" name=""/>
        <p:cNvGrpSpPr/>
        <p:nvPr/>
      </p:nvGrpSpPr>
      <p:grpSpPr>
        <a:xfrm>
          <a:off x="0" y="0"/>
          <a:ext cx="0" cy="0"/>
          <a:chOff x="0" y="0"/>
          <a:chExt cx="0" cy="0"/>
        </a:xfrm>
      </p:grpSpPr>
      <p:sp>
        <p:nvSpPr>
          <p:cNvPr id="15" name="Espace réservé du contenu 6"/>
          <p:cNvSpPr>
            <a:spLocks noGrp="1"/>
          </p:cNvSpPr>
          <p:nvPr>
            <p:ph sz="quarter" idx="13"/>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6" name="Espace réservé du contenu 6"/>
          <p:cNvSpPr>
            <a:spLocks noGrp="1"/>
          </p:cNvSpPr>
          <p:nvPr>
            <p:ph sz="quarter" idx="14"/>
          </p:nvPr>
        </p:nvSpPr>
        <p:spPr>
          <a:xfrm>
            <a:off x="3827690" y="587829"/>
            <a:ext cx="3213100" cy="9365796"/>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8"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TECHNIQUE</a:t>
            </a:r>
            <a:r>
              <a:rPr lang="fr-FR" dirty="0"/>
              <a:t> </a:t>
            </a:r>
            <a:fld id="{089B2FF0-0DDF-4F0D-B23B-EF041C2A5B32}" type="datetime1">
              <a:rPr lang="fr-FR" smtClean="0"/>
              <a:pPr/>
              <a:t>21/10/2021</a:t>
            </a:fld>
            <a:endParaRPr lang="fr-FR" dirty="0"/>
          </a:p>
        </p:txBody>
      </p:sp>
    </p:spTree>
    <p:extLst>
      <p:ext uri="{BB962C8B-B14F-4D97-AF65-F5344CB8AC3E}">
        <p14:creationId xmlns:p14="http://schemas.microsoft.com/office/powerpoint/2010/main" val="2821756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ème Page">
    <p:spTree>
      <p:nvGrpSpPr>
        <p:cNvPr id="1" name=""/>
        <p:cNvGrpSpPr/>
        <p:nvPr/>
      </p:nvGrpSpPr>
      <p:grpSpPr>
        <a:xfrm>
          <a:off x="0" y="0"/>
          <a:ext cx="0" cy="0"/>
          <a:chOff x="0" y="0"/>
          <a:chExt cx="0" cy="0"/>
        </a:xfrm>
      </p:grpSpPr>
      <p:sp>
        <p:nvSpPr>
          <p:cNvPr id="12" name="Espace réservé du contenu 6"/>
          <p:cNvSpPr>
            <a:spLocks noGrp="1"/>
          </p:cNvSpPr>
          <p:nvPr>
            <p:ph sz="quarter" idx="13"/>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contenu 6"/>
          <p:cNvSpPr>
            <a:spLocks noGrp="1"/>
          </p:cNvSpPr>
          <p:nvPr>
            <p:ph sz="quarter" idx="14"/>
          </p:nvPr>
        </p:nvSpPr>
        <p:spPr>
          <a:xfrm>
            <a:off x="3833212" y="587828"/>
            <a:ext cx="3213100" cy="8508795"/>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aphicFrame>
        <p:nvGraphicFramePr>
          <p:cNvPr id="9" name="Tableau 8"/>
          <p:cNvGraphicFramePr>
            <a:graphicFrameLocks noGrp="1"/>
          </p:cNvGraphicFramePr>
          <p:nvPr userDrawn="1">
            <p:extLst>
              <p:ext uri="{D42A27DB-BD31-4B8C-83A1-F6EECF244321}">
                <p14:modId xmlns:p14="http://schemas.microsoft.com/office/powerpoint/2010/main" val="2871302216"/>
              </p:ext>
            </p:extLst>
          </p:nvPr>
        </p:nvGraphicFramePr>
        <p:xfrm>
          <a:off x="4053493" y="9304761"/>
          <a:ext cx="2772538" cy="674990"/>
        </p:xfrm>
        <a:graphic>
          <a:graphicData uri="http://schemas.openxmlformats.org/drawingml/2006/table">
            <a:tbl>
              <a:tblPr firstRow="1" bandRow="1">
                <a:tableStyleId>{5C22544A-7EE6-4342-B048-85BDC9FD1C3A}</a:tableStyleId>
              </a:tblPr>
              <a:tblGrid>
                <a:gridCol w="2772538">
                  <a:extLst>
                    <a:ext uri="{9D8B030D-6E8A-4147-A177-3AD203B41FA5}">
                      <a16:colId xmlns:a16="http://schemas.microsoft.com/office/drawing/2014/main" val="20000"/>
                    </a:ext>
                  </a:extLst>
                </a:gridCol>
              </a:tblGrid>
              <a:tr h="275264">
                <a:tc>
                  <a:txBody>
                    <a:bodyPr/>
                    <a:lstStyle/>
                    <a:p>
                      <a:r>
                        <a:rPr lang="fr-FR" sz="900" dirty="0"/>
                        <a:t>BOSTIK TECHNICAL</a:t>
                      </a:r>
                      <a:r>
                        <a:rPr lang="fr-FR" sz="900" baseline="0" dirty="0"/>
                        <a:t> ASSISTANCE</a:t>
                      </a:r>
                      <a:endParaRPr lang="fr-F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extLst>
                  <a:ext uri="{0D108BD9-81ED-4DB2-BD59-A6C34878D82A}">
                    <a16:rowId xmlns:a16="http://schemas.microsoft.com/office/drawing/2014/main" val="10000"/>
                  </a:ext>
                </a:extLst>
              </a:tr>
              <a:tr h="399726">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fr-FR" sz="900" b="1" kern="1200" dirty="0">
                          <a:solidFill>
                            <a:schemeClr val="bg1"/>
                          </a:solidFill>
                          <a:effectLst/>
                          <a:latin typeface="+mn-lt"/>
                          <a:ea typeface="+mn-ea"/>
                          <a:cs typeface="+mn-cs"/>
                        </a:rPr>
                        <a:t>Smart Help +XX</a:t>
                      </a:r>
                      <a:r>
                        <a:rPr lang="fr-FR" sz="900" b="1" kern="1200" baseline="0" dirty="0">
                          <a:solidFill>
                            <a:schemeClr val="bg1"/>
                          </a:solidFill>
                          <a:effectLst/>
                          <a:latin typeface="+mn-lt"/>
                          <a:ea typeface="+mn-ea"/>
                          <a:cs typeface="+mn-cs"/>
                        </a:rPr>
                        <a:t> </a:t>
                      </a:r>
                      <a:r>
                        <a:rPr lang="fr-FR" sz="900" b="1" kern="1200" baseline="0" dirty="0" err="1">
                          <a:solidFill>
                            <a:schemeClr val="bg1"/>
                          </a:solidFill>
                          <a:effectLst/>
                          <a:latin typeface="+mn-lt"/>
                          <a:ea typeface="+mn-ea"/>
                          <a:cs typeface="+mn-cs"/>
                        </a:rPr>
                        <a:t>XX</a:t>
                      </a:r>
                      <a:r>
                        <a:rPr lang="fr-FR" sz="900" b="1" kern="1200" baseline="0" dirty="0">
                          <a:solidFill>
                            <a:schemeClr val="bg1"/>
                          </a:solidFill>
                          <a:effectLst/>
                          <a:latin typeface="+mn-lt"/>
                          <a:ea typeface="+mn-ea"/>
                          <a:cs typeface="+mn-cs"/>
                        </a:rPr>
                        <a:t> XXX </a:t>
                      </a:r>
                      <a:r>
                        <a:rPr lang="fr-FR" sz="900" b="1" kern="1200" baseline="0" dirty="0" err="1">
                          <a:solidFill>
                            <a:schemeClr val="bg1"/>
                          </a:solidFill>
                          <a:effectLst/>
                          <a:latin typeface="+mn-lt"/>
                          <a:ea typeface="+mn-ea"/>
                          <a:cs typeface="+mn-cs"/>
                        </a:rPr>
                        <a:t>XXX</a:t>
                      </a:r>
                      <a:endParaRPr lang="fr-FR" sz="900" b="1" kern="1200" dirty="0">
                        <a:solidFill>
                          <a:schemeClr val="bg1"/>
                        </a:solidFill>
                        <a:effectLst/>
                        <a:latin typeface="+mn-lt"/>
                        <a:ea typeface="+mn-ea"/>
                        <a:cs typeface="+mn-cs"/>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122142"/>
                    </a:solidFill>
                  </a:tcPr>
                </a:tc>
                <a:extLst>
                  <a:ext uri="{0D108BD9-81ED-4DB2-BD59-A6C34878D82A}">
                    <a16:rowId xmlns:a16="http://schemas.microsoft.com/office/drawing/2014/main" val="10001"/>
                  </a:ext>
                </a:extLst>
              </a:tr>
            </a:tbl>
          </a:graphicData>
        </a:graphic>
      </p:graphicFrame>
      <p:pic>
        <p:nvPicPr>
          <p:cNvPr id="10" name="Image 9"/>
          <p:cNvPicPr>
            <a:picLocks noChangeAspect="1"/>
          </p:cNvPicPr>
          <p:nvPr userDrawn="1"/>
        </p:nvPicPr>
        <p:blipFill>
          <a:blip r:embed="rId2"/>
          <a:stretch>
            <a:fillRect/>
          </a:stretch>
        </p:blipFill>
        <p:spPr>
          <a:xfrm flipH="1">
            <a:off x="6061166" y="9133905"/>
            <a:ext cx="937324" cy="1189783"/>
          </a:xfrm>
          <a:prstGeom prst="rect">
            <a:avLst/>
          </a:prstGeom>
        </p:spPr>
      </p:pic>
    </p:spTree>
    <p:extLst>
      <p:ext uri="{BB962C8B-B14F-4D97-AF65-F5344CB8AC3E}">
        <p14:creationId xmlns:p14="http://schemas.microsoft.com/office/powerpoint/2010/main" val="36314297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7188" y="179278"/>
            <a:ext cx="7125295" cy="2011262"/>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217189" y="2333233"/>
            <a:ext cx="7125294" cy="7335202"/>
          </a:xfrm>
          <a:prstGeom prst="rect">
            <a:avLst/>
          </a:prstGeom>
        </p:spPr>
        <p:txBody>
          <a:bodyPr vert="horz" lIns="91440" tIns="45720" rIns="91440" bIns="45720" rtlCol="0">
            <a:normAutofit/>
          </a:bodyPr>
          <a:lstStyle/>
          <a:p>
            <a:pPr lvl="0"/>
            <a:r>
              <a:rPr lang="fr-FR" dirty="0"/>
              <a:t>Modifiez les styles du texte du masque</a:t>
            </a:r>
          </a:p>
          <a:p>
            <a:pPr lvl="1"/>
            <a:fld id="{436F5214-0436-4D09-A6DC-837C039A7557}" type="slidenum">
              <a:rPr lang="fr-FR" smtClean="0"/>
              <a:t>‹N°›</a:t>
            </a:fld>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9" name="Text Box 84"/>
          <p:cNvSpPr txBox="1">
            <a:spLocks noChangeArrowheads="1"/>
          </p:cNvSpPr>
          <p:nvPr userDrawn="1"/>
        </p:nvSpPr>
        <p:spPr bwMode="auto">
          <a:xfrm>
            <a:off x="1226696" y="1467644"/>
            <a:ext cx="5106280" cy="588735"/>
          </a:xfrm>
          <a:prstGeom prst="rect">
            <a:avLst/>
          </a:prstGeom>
          <a:noFill/>
          <a:ln w="9525">
            <a:noFill/>
            <a:miter lim="800000"/>
            <a:headEnd/>
            <a:tailEnd/>
          </a:ln>
        </p:spPr>
        <p:txBody>
          <a:bodyPr rot="0" vert="horz" wrap="square" lIns="98694" tIns="49347" rIns="98694" bIns="49347" anchor="ctr" anchorCtr="0" upright="1">
            <a:noAutofit/>
          </a:bodyPr>
          <a:lstStyle/>
          <a:p>
            <a:pPr algn="ctr">
              <a:lnSpc>
                <a:spcPct val="115000"/>
              </a:lnSpc>
              <a:spcAft>
                <a:spcPts val="1079"/>
              </a:spcAft>
            </a:pPr>
            <a:endParaRPr lang="fr-FR" sz="1187"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TECHNIQUE</a:t>
            </a:r>
            <a:r>
              <a:rPr lang="fr-FR" dirty="0"/>
              <a:t> </a:t>
            </a:r>
            <a:fld id="{089B2FF0-0DDF-4F0D-B23B-EF041C2A5B32}" type="datetime1">
              <a:rPr lang="fr-FR" smtClean="0"/>
              <a:pPr/>
              <a:t>21/10/2021</a:t>
            </a:fld>
            <a:endParaRPr lang="fr-FR" dirty="0"/>
          </a:p>
        </p:txBody>
      </p:sp>
      <p:sp>
        <p:nvSpPr>
          <p:cNvPr id="11" name="Footer Placeholder 4"/>
          <p:cNvSpPr txBox="1">
            <a:spLocks/>
          </p:cNvSpPr>
          <p:nvPr userDrawn="1"/>
        </p:nvSpPr>
        <p:spPr>
          <a:xfrm>
            <a:off x="263486" y="10237374"/>
            <a:ext cx="7032697" cy="569240"/>
          </a:xfrm>
          <a:prstGeom prst="rect">
            <a:avLst/>
          </a:prstGeom>
        </p:spPr>
        <p:txBody>
          <a:bodyPr vert="horz" lIns="91440" tIns="45720" rIns="91440" bIns="45720" rtlCol="0" anchor="ctr"/>
          <a:lstStyle>
            <a:defPPr>
              <a:defRPr lang="fr-FR"/>
            </a:defPPr>
            <a:lvl1pPr marL="0" algn="l" defTabSz="995352" rtl="0" eaLnBrk="1" latinLnBrk="0" hangingPunct="1">
              <a:defRPr sz="992" kern="1200">
                <a:solidFill>
                  <a:schemeClr val="tx1">
                    <a:tint val="75000"/>
                  </a:schemeClr>
                </a:solidFill>
                <a:latin typeface="+mn-lt"/>
                <a:ea typeface="+mn-ea"/>
                <a:cs typeface="+mn-cs"/>
              </a:defRPr>
            </a:lvl1pPr>
            <a:lvl2pPr marL="497676" algn="l" defTabSz="995352" rtl="0" eaLnBrk="1" latinLnBrk="0" hangingPunct="1">
              <a:defRPr sz="1959" kern="1200">
                <a:solidFill>
                  <a:schemeClr val="tx1"/>
                </a:solidFill>
                <a:latin typeface="+mn-lt"/>
                <a:ea typeface="+mn-ea"/>
                <a:cs typeface="+mn-cs"/>
              </a:defRPr>
            </a:lvl2pPr>
            <a:lvl3pPr marL="995352" algn="l" defTabSz="995352" rtl="0" eaLnBrk="1" latinLnBrk="0" hangingPunct="1">
              <a:defRPr sz="1959" kern="1200">
                <a:solidFill>
                  <a:schemeClr val="tx1"/>
                </a:solidFill>
                <a:latin typeface="+mn-lt"/>
                <a:ea typeface="+mn-ea"/>
                <a:cs typeface="+mn-cs"/>
              </a:defRPr>
            </a:lvl3pPr>
            <a:lvl4pPr marL="1493028" algn="l" defTabSz="995352" rtl="0" eaLnBrk="1" latinLnBrk="0" hangingPunct="1">
              <a:defRPr sz="1959" kern="1200">
                <a:solidFill>
                  <a:schemeClr val="tx1"/>
                </a:solidFill>
                <a:latin typeface="+mn-lt"/>
                <a:ea typeface="+mn-ea"/>
                <a:cs typeface="+mn-cs"/>
              </a:defRPr>
            </a:lvl4pPr>
            <a:lvl5pPr marL="1990703" algn="l" defTabSz="995352" rtl="0" eaLnBrk="1" latinLnBrk="0" hangingPunct="1">
              <a:defRPr sz="1959" kern="1200">
                <a:solidFill>
                  <a:schemeClr val="tx1"/>
                </a:solidFill>
                <a:latin typeface="+mn-lt"/>
                <a:ea typeface="+mn-ea"/>
                <a:cs typeface="+mn-cs"/>
              </a:defRPr>
            </a:lvl5pPr>
            <a:lvl6pPr marL="2488380" algn="l" defTabSz="995352" rtl="0" eaLnBrk="1" latinLnBrk="0" hangingPunct="1">
              <a:defRPr sz="1959" kern="1200">
                <a:solidFill>
                  <a:schemeClr val="tx1"/>
                </a:solidFill>
                <a:latin typeface="+mn-lt"/>
                <a:ea typeface="+mn-ea"/>
                <a:cs typeface="+mn-cs"/>
              </a:defRPr>
            </a:lvl6pPr>
            <a:lvl7pPr marL="2986056" algn="l" defTabSz="995352" rtl="0" eaLnBrk="1" latinLnBrk="0" hangingPunct="1">
              <a:defRPr sz="1959" kern="1200">
                <a:solidFill>
                  <a:schemeClr val="tx1"/>
                </a:solidFill>
                <a:latin typeface="+mn-lt"/>
                <a:ea typeface="+mn-ea"/>
                <a:cs typeface="+mn-cs"/>
              </a:defRPr>
            </a:lvl7pPr>
            <a:lvl8pPr marL="3483730" algn="l" defTabSz="995352" rtl="0" eaLnBrk="1" latinLnBrk="0" hangingPunct="1">
              <a:defRPr sz="1959" kern="1200">
                <a:solidFill>
                  <a:schemeClr val="tx1"/>
                </a:solidFill>
                <a:latin typeface="+mn-lt"/>
                <a:ea typeface="+mn-ea"/>
                <a:cs typeface="+mn-cs"/>
              </a:defRPr>
            </a:lvl8pPr>
            <a:lvl9pPr marL="3981406" algn="l" defTabSz="995352" rtl="0" eaLnBrk="1" latinLnBrk="0" hangingPunct="1">
              <a:defRPr sz="1959" kern="1200">
                <a:solidFill>
                  <a:schemeClr val="tx1"/>
                </a:solidFill>
                <a:latin typeface="+mn-lt"/>
                <a:ea typeface="+mn-ea"/>
                <a:cs typeface="+mn-cs"/>
              </a:defRPr>
            </a:lvl9pPr>
          </a:lstStyle>
          <a:p>
            <a:pPr algn="ctr"/>
            <a:endParaRPr lang="fr-FR" sz="900" dirty="0">
              <a:latin typeface="Bostik Office"/>
            </a:endParaRPr>
          </a:p>
        </p:txBody>
      </p:sp>
    </p:spTree>
    <p:extLst>
      <p:ext uri="{BB962C8B-B14F-4D97-AF65-F5344CB8AC3E}">
        <p14:creationId xmlns:p14="http://schemas.microsoft.com/office/powerpoint/2010/main" val="2656672115"/>
      </p:ext>
    </p:extLst>
  </p:cSld>
  <p:clrMap bg1="lt1" tx1="dk1" bg2="lt2" tx2="dk2" accent1="accent1" accent2="accent2" accent3="accent3" accent4="accent4" accent5="accent5" accent6="accent6" hlink="hlink" folHlink="folHlink"/>
  <p:sldLayoutIdLst>
    <p:sldLayoutId id="2147483697" r:id="rId1"/>
    <p:sldLayoutId id="2147483700" r:id="rId2"/>
    <p:sldLayoutId id="2147483698" r:id="rId3"/>
    <p:sldLayoutId id="2147483699" r:id="rId4"/>
  </p:sldLayoutIdLst>
  <p:hf hdr="0" ftr="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0" indent="0" algn="l" defTabSz="755934" rtl="0" eaLnBrk="1" latinLnBrk="0" hangingPunct="1">
        <a:lnSpc>
          <a:spcPct val="90000"/>
        </a:lnSpc>
        <a:spcBef>
          <a:spcPts val="827"/>
        </a:spcBef>
        <a:buFont typeface="Arial" panose="020B0604020202020204" pitchFamily="34" charset="0"/>
        <a:buNone/>
        <a:defRPr sz="900" kern="1200">
          <a:solidFill>
            <a:schemeClr val="tx1"/>
          </a:solidFill>
          <a:latin typeface="+mn-lt"/>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bostiksds.thewercs.com/default.aspx"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8560" y="1038811"/>
            <a:ext cx="5942554" cy="625910"/>
          </a:xfrm>
        </p:spPr>
        <p:txBody>
          <a:bodyPr>
            <a:normAutofit/>
          </a:bodyPr>
          <a:lstStyle/>
          <a:p>
            <a:pPr rtl="0"/>
            <a:r>
              <a:rPr lang="tr" b="1" i="0" u="none" baseline="0">
                <a:solidFill>
                  <a:prstClr val="white"/>
                </a:solidFill>
                <a:latin typeface="Bostik Bold" panose="02000000000000000000" pitchFamily="50" charset="0"/>
              </a:rPr>
              <a:t>STIX </a:t>
            </a:r>
            <a:r>
              <a:rPr lang="tr" b="1" i="0" u="none" baseline="0">
                <a:solidFill>
                  <a:srgbClr val="FFE100"/>
                </a:solidFill>
                <a:latin typeface="Bostik Bold" panose="02000000000000000000" pitchFamily="50" charset="0"/>
              </a:rPr>
              <a:t>A800 </a:t>
            </a:r>
            <a:r>
              <a:rPr lang="tr" b="1" i="0" u="none" baseline="0">
                <a:solidFill>
                  <a:srgbClr val="FFE100"/>
                </a:solidFill>
                <a:latin typeface="Bostik Regular" panose="02000000000000000000" pitchFamily="50" charset="0"/>
              </a:rPr>
              <a:t>PREMIUM</a:t>
            </a:r>
          </a:p>
        </p:txBody>
      </p:sp>
      <p:sp>
        <p:nvSpPr>
          <p:cNvPr id="3" name="Espace réservé du texte 2"/>
          <p:cNvSpPr>
            <a:spLocks noGrp="1"/>
          </p:cNvSpPr>
          <p:nvPr>
            <p:ph type="body" sz="quarter" idx="13"/>
          </p:nvPr>
        </p:nvSpPr>
        <p:spPr>
          <a:xfrm>
            <a:off x="0" y="1697841"/>
            <a:ext cx="7559675" cy="237602"/>
          </a:xfrm>
        </p:spPr>
        <p:txBody>
          <a:bodyPr>
            <a:noAutofit/>
          </a:bodyPr>
          <a:lstStyle/>
          <a:p>
            <a:pPr rtl="0"/>
            <a:r>
              <a:rPr lang="en-US" b="1" i="0" u="none" cap="all" baseline="0" dirty="0">
                <a:solidFill>
                  <a:srgbClr val="81BB26"/>
                </a:solidFill>
                <a:latin typeface="Bostik Office" panose="020B0503040000020004" pitchFamily="34" charset="0"/>
                <a:ea typeface="Calibri" panose="020F0502020204030204" pitchFamily="34" charset="0"/>
                <a:cs typeface="Times New Roman" panose="02020603050405020304" pitchFamily="18" charset="0"/>
              </a:rPr>
              <a:t>TÜM ESNEK ZEMİN KAPLAMALARI İÇİN ULTRA YÜKSEK PERFORMANS</a:t>
            </a:r>
            <a:endParaRPr lang="tr" cap="all" dirty="0">
              <a:solidFill>
                <a:srgbClr val="81BB26"/>
              </a:solidFill>
              <a:latin typeface="Bostik Office" panose="020B0503040000020004" pitchFamily="34" charset="0"/>
              <a:ea typeface="Calibri" panose="020F0502020204030204" pitchFamily="34" charset="0"/>
              <a:cs typeface="Times New Roman" panose="02020603050405020304" pitchFamily="18" charset="0"/>
            </a:endParaRPr>
          </a:p>
        </p:txBody>
      </p:sp>
      <p:graphicFrame>
        <p:nvGraphicFramePr>
          <p:cNvPr id="5" name="Espace réservé du tableau 4"/>
          <p:cNvGraphicFramePr>
            <a:graphicFrameLocks noGrp="1"/>
          </p:cNvGraphicFramePr>
          <p:nvPr>
            <p:ph type="tbl" sz="quarter" idx="16"/>
            <p:extLst>
              <p:ext uri="{D42A27DB-BD31-4B8C-83A1-F6EECF244321}">
                <p14:modId xmlns:p14="http://schemas.microsoft.com/office/powerpoint/2010/main" val="4082073245"/>
              </p:ext>
            </p:extLst>
          </p:nvPr>
        </p:nvGraphicFramePr>
        <p:xfrm>
          <a:off x="244370" y="2252415"/>
          <a:ext cx="6976493" cy="8439398"/>
        </p:xfrm>
        <a:graphic>
          <a:graphicData uri="http://schemas.openxmlformats.org/drawingml/2006/table">
            <a:tbl>
              <a:tblPr firstRow="1" bandRow="1">
                <a:tableStyleId>{2D5ABB26-0587-4C30-8999-92F81FD0307C}</a:tableStyleId>
              </a:tblPr>
              <a:tblGrid>
                <a:gridCol w="3260830">
                  <a:extLst>
                    <a:ext uri="{9D8B030D-6E8A-4147-A177-3AD203B41FA5}">
                      <a16:colId xmlns:a16="http://schemas.microsoft.com/office/drawing/2014/main" val="20000"/>
                    </a:ext>
                  </a:extLst>
                </a:gridCol>
                <a:gridCol w="285906">
                  <a:extLst>
                    <a:ext uri="{9D8B030D-6E8A-4147-A177-3AD203B41FA5}">
                      <a16:colId xmlns:a16="http://schemas.microsoft.com/office/drawing/2014/main" val="20001"/>
                    </a:ext>
                  </a:extLst>
                </a:gridCol>
                <a:gridCol w="3429757">
                  <a:extLst>
                    <a:ext uri="{9D8B030D-6E8A-4147-A177-3AD203B41FA5}">
                      <a16:colId xmlns:a16="http://schemas.microsoft.com/office/drawing/2014/main" val="20002"/>
                    </a:ext>
                  </a:extLst>
                </a:gridCol>
              </a:tblGrid>
              <a:tr h="306573">
                <a:tc>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lang="tr" sz="1100" b="1" i="0" u="none" baseline="0">
                          <a:solidFill>
                            <a:srgbClr val="FFFFFF"/>
                          </a:solidFill>
                          <a:effectLst/>
                          <a:latin typeface="+mj-lt"/>
                          <a:cs typeface="Times New Roman" panose="02020603050405020304" pitchFamily="18" charset="0"/>
                        </a:rPr>
                        <a:t>TEMEL AVANTAJLARI</a:t>
                      </a:r>
                      <a:endParaRPr lang="tr" sz="1100" dirty="0">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9">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900" dirty="0">
                        <a:solidFill>
                          <a:schemeClr val="bg2">
                            <a:lumMod val="50000"/>
                          </a:schemeClr>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dirty="0">
                        <a:solidFill>
                          <a:srgbClr val="000000"/>
                        </a:solidFill>
                        <a:effectLst/>
                        <a:latin typeface="Bostik Office" panose="020B0503040000020004" pitchFamily="34" charset="0"/>
                        <a:ea typeface="Times New Roman" panose="02020603050405020304" pitchFamily="18" charset="0"/>
                        <a:cs typeface="Calibri" panose="020F0502020204030204" pitchFamily="34"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dirty="0">
                        <a:solidFill>
                          <a:srgbClr val="000000"/>
                        </a:solidFill>
                        <a:effectLst/>
                        <a:latin typeface="Bostik Office" panose="020B0503040000020004" pitchFamily="34" charset="0"/>
                        <a:ea typeface="Times New Roman" panose="02020603050405020304" pitchFamily="18" charset="0"/>
                        <a:cs typeface="Calibri" panose="020F0502020204030204" pitchFamily="34"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marR="0" lvl="0" indent="0" algn="just" defTabSz="755934" rtl="0" eaLnBrk="1" fontAlgn="auto" latinLnBrk="0" hangingPunct="1">
                        <a:lnSpc>
                          <a:spcPct val="107000"/>
                        </a:lnSpc>
                        <a:spcBef>
                          <a:spcPts val="0"/>
                        </a:spcBef>
                        <a:spcAft>
                          <a:spcPts val="0"/>
                        </a:spcAft>
                        <a:buClrTx/>
                        <a:buSzTx/>
                        <a:buFontTx/>
                        <a:buNone/>
                        <a:tabLst/>
                        <a:defRPr/>
                      </a:pPr>
                      <a:r>
                        <a:rPr lang="tr" sz="8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*Orijinal ambalajında üretim tarihinden itibaren, açılmamış ambalajında, temiz bir zeminde, serin, kuru koşullarda +5°C ile +25°C sıcaklık aralığında ve doğrudan güneş ışığı almayacak şekilde depolanmalıdır. Soğuktan, nemden, buğulaşma ve çiyden koruyun.</a:t>
                      </a:r>
                    </a:p>
                    <a:p>
                      <a:pPr marL="0" marR="0" lvl="0" indent="0" algn="just" defTabSz="755934" rtl="0" eaLnBrk="1" fontAlgn="auto" latinLnBrk="0" hangingPunct="1">
                        <a:lnSpc>
                          <a:spcPct val="107000"/>
                        </a:lnSpc>
                        <a:spcBef>
                          <a:spcPts val="0"/>
                        </a:spcBef>
                        <a:spcAft>
                          <a:spcPts val="0"/>
                        </a:spcAft>
                        <a:buClrTx/>
                        <a:buSzTx/>
                        <a:buFontTx/>
                        <a:buNone/>
                        <a:tabLst/>
                        <a:defRPr/>
                      </a:pPr>
                      <a:r>
                        <a:rPr lang="tr" sz="8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**Bu süreler +23°C ve %50 bağıl nemde normalde emici olan yüzeyler için belirlenir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607806">
                <a:tc>
                  <a:txBody>
                    <a:bodyPr/>
                    <a:lstStyle/>
                    <a:p>
                      <a:pPr marL="171450" indent="-171450" algn="l" rtl="0">
                        <a:lnSpc>
                          <a:spcPct val="150000"/>
                        </a:lnSpc>
                        <a:buFont typeface="Arial" panose="020B0604020202020204" pitchFamily="34" charset="0"/>
                        <a:buChar char="•"/>
                      </a:pPr>
                      <a:r>
                        <a:rPr lang="en-US" sz="900" b="1" i="0" u="none" baseline="0" dirty="0">
                          <a:solidFill>
                            <a:schemeClr val="tx1"/>
                          </a:solidFill>
                          <a:latin typeface="+mn-lt"/>
                        </a:rPr>
                        <a:t>LVT </a:t>
                      </a:r>
                      <a:r>
                        <a:rPr lang="en-US" sz="900" b="1" i="0" u="none" baseline="0" dirty="0" err="1">
                          <a:solidFill>
                            <a:schemeClr val="tx1"/>
                          </a:solidFill>
                          <a:latin typeface="+mn-lt"/>
                        </a:rPr>
                        <a:t>ve</a:t>
                      </a:r>
                      <a:r>
                        <a:rPr lang="en-US" sz="900" b="1" i="0" u="none" baseline="0" dirty="0">
                          <a:solidFill>
                            <a:schemeClr val="tx1"/>
                          </a:solidFill>
                          <a:latin typeface="+mn-lt"/>
                        </a:rPr>
                        <a:t> </a:t>
                      </a:r>
                      <a:r>
                        <a:rPr lang="en-US" sz="900" b="1" i="0" u="none" baseline="0" dirty="0" err="1">
                          <a:solidFill>
                            <a:schemeClr val="tx1"/>
                          </a:solidFill>
                          <a:latin typeface="+mn-lt"/>
                        </a:rPr>
                        <a:t>kauçuk</a:t>
                      </a:r>
                      <a:r>
                        <a:rPr lang="en-US" sz="900" b="1" i="0" u="none" baseline="0" dirty="0">
                          <a:solidFill>
                            <a:schemeClr val="tx1"/>
                          </a:solidFill>
                          <a:latin typeface="+mn-lt"/>
                        </a:rPr>
                        <a:t> </a:t>
                      </a:r>
                      <a:r>
                        <a:rPr lang="en-US" sz="900" b="1" i="0" u="none" baseline="0" dirty="0" err="1">
                          <a:solidFill>
                            <a:schemeClr val="tx1"/>
                          </a:solidFill>
                          <a:latin typeface="+mn-lt"/>
                        </a:rPr>
                        <a:t>için</a:t>
                      </a:r>
                      <a:r>
                        <a:rPr lang="en-US" sz="900" b="1" i="0" u="none" baseline="0" dirty="0">
                          <a:solidFill>
                            <a:schemeClr val="tx1"/>
                          </a:solidFill>
                          <a:latin typeface="+mn-lt"/>
                        </a:rPr>
                        <a:t> ideal</a:t>
                      </a:r>
                    </a:p>
                    <a:p>
                      <a:pPr marL="171450" indent="-171450" algn="l" rtl="0">
                        <a:lnSpc>
                          <a:spcPct val="150000"/>
                        </a:lnSpc>
                        <a:buFont typeface="Arial" panose="020B0604020202020204" pitchFamily="34" charset="0"/>
                        <a:buChar char="•"/>
                      </a:pPr>
                      <a:r>
                        <a:rPr lang="en-US" sz="900" b="1" i="0" u="none" baseline="0" dirty="0" err="1">
                          <a:solidFill>
                            <a:schemeClr val="tx1"/>
                          </a:solidFill>
                          <a:latin typeface="+mn-lt"/>
                        </a:rPr>
                        <a:t>Kısa</a:t>
                      </a:r>
                      <a:r>
                        <a:rPr lang="en-US" sz="900" b="1" i="0" u="none" baseline="0" dirty="0">
                          <a:solidFill>
                            <a:schemeClr val="tx1"/>
                          </a:solidFill>
                          <a:latin typeface="+mn-lt"/>
                        </a:rPr>
                        <a:t> </a:t>
                      </a:r>
                      <a:r>
                        <a:rPr lang="en-US" sz="900" b="1" i="0" u="none" baseline="0" dirty="0" err="1">
                          <a:solidFill>
                            <a:schemeClr val="tx1"/>
                          </a:solidFill>
                          <a:latin typeface="+mn-lt"/>
                        </a:rPr>
                        <a:t>kuruma</a:t>
                      </a:r>
                      <a:r>
                        <a:rPr lang="en-US" sz="900" b="1" i="0" u="none" baseline="0" dirty="0">
                          <a:solidFill>
                            <a:schemeClr val="tx1"/>
                          </a:solidFill>
                          <a:latin typeface="+mn-lt"/>
                        </a:rPr>
                        <a:t> </a:t>
                      </a:r>
                      <a:r>
                        <a:rPr lang="en-US" sz="900" b="1" i="0" u="none" baseline="0" dirty="0" err="1">
                          <a:solidFill>
                            <a:schemeClr val="tx1"/>
                          </a:solidFill>
                          <a:latin typeface="+mn-lt"/>
                        </a:rPr>
                        <a:t>süresi</a:t>
                      </a:r>
                      <a:endParaRPr lang="en-US" sz="900" b="1" i="0" u="none" baseline="0" dirty="0">
                        <a:solidFill>
                          <a:schemeClr val="tx1"/>
                        </a:solidFill>
                        <a:latin typeface="+mn-lt"/>
                      </a:endParaRPr>
                    </a:p>
                    <a:p>
                      <a:pPr marL="171450" indent="-171450" algn="l" rtl="0">
                        <a:lnSpc>
                          <a:spcPct val="150000"/>
                        </a:lnSpc>
                        <a:buFont typeface="Arial" panose="020B0604020202020204" pitchFamily="34" charset="0"/>
                        <a:buChar char="•"/>
                      </a:pPr>
                      <a:r>
                        <a:rPr lang="en-US" sz="900" b="1" i="0" u="none" baseline="0" dirty="0" err="1">
                          <a:solidFill>
                            <a:schemeClr val="tx1"/>
                          </a:solidFill>
                          <a:latin typeface="+mn-lt"/>
                        </a:rPr>
                        <a:t>Ağır</a:t>
                      </a:r>
                      <a:r>
                        <a:rPr lang="en-US" sz="900" b="1" i="0" u="none" baseline="0" dirty="0">
                          <a:solidFill>
                            <a:schemeClr val="tx1"/>
                          </a:solidFill>
                          <a:latin typeface="+mn-lt"/>
                        </a:rPr>
                        <a:t> </a:t>
                      </a:r>
                      <a:r>
                        <a:rPr lang="en-US" sz="900" b="1" i="0" u="none" baseline="0" dirty="0" err="1">
                          <a:solidFill>
                            <a:schemeClr val="tx1"/>
                          </a:solidFill>
                          <a:latin typeface="+mn-lt"/>
                        </a:rPr>
                        <a:t>trafik</a:t>
                      </a: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l" rtl="0">
                        <a:buFont typeface="Arial" panose="020B0604020202020204" pitchFamily="34" charset="0"/>
                        <a:buChar cha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285750" indent="-285750" algn="l" rtl="0">
                        <a:buFont typeface="Arial" panose="020B0604020202020204" pitchFamily="34" charset="0"/>
                        <a:buChar cha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0247">
                <a:tc rowSpan="7">
                  <a:txBody>
                    <a:bodyPr/>
                    <a:lstStyle/>
                    <a:p>
                      <a:endParaRPr lang="tr" sz="1100" b="1" dirty="0">
                        <a:solidFill>
                          <a:srgbClr val="FFFFFF"/>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b="1" dirty="0">
                        <a:solidFill>
                          <a:srgbClr val="FFFFFF"/>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b="1" dirty="0">
                        <a:solidFill>
                          <a:srgbClr val="FFFFFF"/>
                        </a:solidFill>
                        <a:effectLst/>
                        <a:latin typeface="+mn-lt"/>
                        <a:cs typeface="Times New Roman" panose="02020603050405020304" pitchFamily="18" charset="0"/>
                      </a:endParaRPr>
                    </a:p>
                    <a:p>
                      <a:pPr algn="just" rtl="0">
                        <a:lnSpc>
                          <a:spcPct val="107000"/>
                        </a:lnSpc>
                        <a:spcAft>
                          <a:spcPts val="0"/>
                        </a:spcAft>
                      </a:pPr>
                      <a:endParaRPr lang="tr" sz="1100" b="1" dirty="0">
                        <a:solidFill>
                          <a:srgbClr val="A2BD30"/>
                        </a:solidFill>
                        <a:effectLst/>
                        <a:latin typeface="+mj-lt"/>
                        <a:ea typeface="Calibri" panose="020F0502020204030204" pitchFamily="34" charset="0"/>
                        <a:cs typeface="Times New Roman" panose="02020603050405020304" pitchFamily="18" charset="0"/>
                      </a:endParaRPr>
                    </a:p>
                    <a:p>
                      <a:pPr algn="just" rtl="0">
                        <a:lnSpc>
                          <a:spcPct val="107000"/>
                        </a:lnSpc>
                        <a:spcAft>
                          <a:spcPts val="0"/>
                        </a:spcAft>
                      </a:pPr>
                      <a:r>
                        <a:rPr lang="tr" sz="1100" b="1" i="0" u="none" baseline="0" dirty="0">
                          <a:solidFill>
                            <a:srgbClr val="A2BD30"/>
                          </a:solidFill>
                          <a:effectLst/>
                          <a:latin typeface="+mj-lt"/>
                          <a:ea typeface="Calibri" panose="020F0502020204030204" pitchFamily="34" charset="0"/>
                          <a:cs typeface="Times New Roman" panose="02020603050405020304" pitchFamily="18" charset="0"/>
                        </a:rPr>
                        <a:t>AÇIKLAMA</a:t>
                      </a:r>
                      <a:endParaRPr lang="tr" sz="500" b="1" dirty="0">
                        <a:solidFill>
                          <a:srgbClr val="FFFFFF"/>
                        </a:solidFill>
                        <a:effectLst/>
                        <a:latin typeface="+mn-lt"/>
                        <a:cs typeface="Times New Roman" panose="02020603050405020304" pitchFamily="18" charset="0"/>
                      </a:endParaRPr>
                    </a:p>
                    <a:p>
                      <a:pPr algn="just" rtl="0"/>
                      <a:r>
                        <a:rPr lang="tr" sz="900" b="0" i="0" u="none" kern="1200" baseline="0" dirty="0">
                          <a:solidFill>
                            <a:srgbClr val="000000"/>
                          </a:solidFill>
                          <a:effectLst/>
                          <a:latin typeface="+mn-lt"/>
                          <a:ea typeface="Times New Roman" panose="02020603050405020304" pitchFamily="18" charset="0"/>
                          <a:cs typeface="Calibri" panose="020F0502020204030204" pitchFamily="34" charset="0"/>
                        </a:rPr>
                        <a:t>STIX A800 PREMIUM, EC1 Plus, A+, LEED ve BREEAM olarak sınıflandırılan çok düşük VOC emisyonlarına sahip akrilik bir yapıştırıcıdır. LVT ve kauçuk için özel olarak tasarlanan STIX A800 PREMIUM, çok kısa sürede yüksek bir tutuş etkisi geliştirir ve mekanik özellikleri, sahalarda karşılaşılan tüm zorlu ortam koşullarını dengelemeye olanak sağlar. Günlük olarak karşılaşılan çoğu esnek zemin kaplamalarını ve ayrıca daha özel veya zor kaplamaları da yapıştırabilen evrensel çok amaçlı bir yapıştırıcıdır. Ayrıca spor tesisleri, duş PVC sistemi, iç köşeler, mevcut kompakt PVC üzerine PVC uygulamalarında da kullanılabilir. Zemin ve duvar uygulamaları için uygundur.</a:t>
                      </a:r>
                      <a:endParaRPr lang="tr" sz="900" kern="1200" dirty="0">
                        <a:solidFill>
                          <a:srgbClr val="000000"/>
                        </a:solidFill>
                        <a:effectLst/>
                        <a:latin typeface="+mn-lt"/>
                        <a:ea typeface="Times New Roman" panose="02020603050405020304" pitchFamily="18" charset="0"/>
                        <a:cs typeface="Calibri" panose="020F0502020204030204" pitchFamily="34" charset="0"/>
                      </a:endParaRPr>
                    </a:p>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kern="1200" baseline="0" dirty="0">
                          <a:solidFill>
                            <a:srgbClr val="A2BD30"/>
                          </a:solidFill>
                          <a:effectLst/>
                          <a:latin typeface="+mn-lt"/>
                          <a:ea typeface="+mn-ea"/>
                          <a:cs typeface="Times New Roman" panose="02020603050405020304" pitchFamily="18" charset="0"/>
                        </a:rPr>
                        <a:t>KULLANIM ALANI</a:t>
                      </a:r>
                      <a:endParaRPr lang="tr" sz="500" b="1" dirty="0">
                        <a:solidFill>
                          <a:srgbClr val="A2BD30"/>
                        </a:solidFill>
                        <a:effectLst/>
                        <a:latin typeface="Bostik Office" panose="020B0503040000020004" pitchFamily="34" charset="0"/>
                        <a:ea typeface="+mn-ea"/>
                        <a:cs typeface="Times New Roman" panose="02020603050405020304" pitchFamily="18" charset="0"/>
                      </a:endParaRPr>
                    </a:p>
                    <a:p>
                      <a:pPr algn="just" rtl="0">
                        <a:lnSpc>
                          <a:spcPct val="107000"/>
                        </a:lnSpc>
                        <a:spcAft>
                          <a:spcPts val="0"/>
                        </a:spcAft>
                      </a:pPr>
                      <a:r>
                        <a:rPr lang="tr" sz="900" b="0" i="0" u="none" kern="1200" baseline="0" dirty="0">
                          <a:solidFill>
                            <a:srgbClr val="000000"/>
                          </a:solidFill>
                          <a:effectLst/>
                          <a:latin typeface="+mn-lt"/>
                          <a:ea typeface="Times New Roman" panose="02020603050405020304" pitchFamily="18" charset="0"/>
                          <a:cs typeface="Calibri" panose="020F0502020204030204" pitchFamily="34" charset="0"/>
                        </a:rPr>
                        <a:t>Özel/kamu veya toplu binalarda her türlü esnek zemin kaplaması için uygundur. </a:t>
                      </a:r>
                      <a:r>
                        <a:rPr lang="tr" sz="900" b="0" i="0" u="none" baseline="0" dirty="0">
                          <a:solidFill>
                            <a:srgbClr val="000000"/>
                          </a:solidFill>
                          <a:effectLst/>
                          <a:latin typeface="+mn-lt"/>
                          <a:ea typeface="Times New Roman" panose="02020603050405020304" pitchFamily="18" charset="0"/>
                          <a:cs typeface="Calibri" panose="020F0502020204030204" pitchFamily="34" charset="0"/>
                        </a:rPr>
                        <a:t>Günlük kullanılan esnek zemin kaplamalarının bir çoğunu monte edebilen evrensel bir çok kullanımlı yapıştırıcıdır.  </a:t>
                      </a:r>
                    </a:p>
                    <a:p>
                      <a:pPr algn="just" rtl="0">
                        <a:lnSpc>
                          <a:spcPct val="107000"/>
                        </a:lnSpc>
                        <a:spcAft>
                          <a:spcPts val="0"/>
                        </a:spcAft>
                      </a:pPr>
                      <a:endParaRPr lang="tr" sz="500" baseline="0" dirty="0">
                        <a:solidFill>
                          <a:srgbClr val="000000"/>
                        </a:solidFill>
                        <a:effectLst/>
                        <a:latin typeface="+mn-lt"/>
                        <a:ea typeface="Times New Roman" panose="02020603050405020304" pitchFamily="18" charset="0"/>
                        <a:cs typeface="Calibri" panose="020F0502020204030204" pitchFamily="34" charset="0"/>
                      </a:endParaRPr>
                    </a:p>
                    <a:p>
                      <a:pPr marL="0" marR="0" lvl="0" indent="0" algn="just" defTabSz="755934" rtl="0" eaLnBrk="1" fontAlgn="auto" latinLnBrk="0" hangingPunct="1">
                        <a:lnSpc>
                          <a:spcPct val="107000"/>
                        </a:lnSpc>
                        <a:spcBef>
                          <a:spcPts val="0"/>
                        </a:spcBef>
                        <a:spcAft>
                          <a:spcPts val="0"/>
                        </a:spcAft>
                        <a:buClrTx/>
                        <a:buSzTx/>
                        <a:buFontTx/>
                        <a:buNone/>
                        <a:tabLst/>
                        <a:defRPr/>
                      </a:pPr>
                      <a:r>
                        <a:rPr lang="tr" sz="900" b="1" i="0" u="none" kern="1200" baseline="0" dirty="0">
                          <a:solidFill>
                            <a:schemeClr val="tx1"/>
                          </a:solidFill>
                          <a:effectLst/>
                          <a:latin typeface="+mn-lt"/>
                          <a:ea typeface="Calibri" panose="020F0502020204030204" pitchFamily="34" charset="0"/>
                          <a:cs typeface="Times New Roman" panose="02020603050405020304" pitchFamily="18" charset="0"/>
                        </a:rPr>
                        <a:t>İlgili zemin kaplamaları: </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Şeritlerde ve fayanslarda LVT</a:t>
                      </a:r>
                    </a:p>
                    <a:p>
                      <a:pPr marL="171450" marR="0" lvl="0" indent="-171450" algn="just" defTabSz="755934" rtl="0" eaLnBrk="1" fontAlgn="auto" latinLnBrk="0" hangingPunct="1">
                        <a:lnSpc>
                          <a:spcPct val="115000"/>
                        </a:lnSpc>
                        <a:spcBef>
                          <a:spcPts val="0"/>
                        </a:spcBef>
                        <a:spcAft>
                          <a:spcPts val="0"/>
                        </a:spcAft>
                        <a:buClrTx/>
                        <a:buSzTx/>
                        <a:buFont typeface="Wingdings" panose="05000000000000000000" pitchFamily="2" charset="2"/>
                        <a:buChar char="§"/>
                        <a:tabLst/>
                        <a:defRP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Homojen PVC ve Heterojen kompakt PVC</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Heterojen akustik PVC (köpük ve VER üzerinde)</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Eski kompakt PVC üzerine PVC (tadilat)</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Duş konseptleri PVC zemin ve duvar</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3,5 mm kalınlığa kadar kauçuk karolar ve levhalar</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Akustik kauçuklar</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Fayans ve şeritlerde linolyum</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Akustik Linoleum</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Dokumasız tabanlı poliolefinler</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Yarı esnek karolar</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Her çeşit halı</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Destekli veya desteksiz iğne delikli</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Lateks tabanlı doğal lifler (hindistan cevizi, sisal, deniz çayırı)</a:t>
                      </a:r>
                    </a:p>
                    <a:p>
                      <a:pPr marL="171450" lvl="0" indent="-171450" algn="just" rtl="0">
                        <a:lnSpc>
                          <a:spcPct val="115000"/>
                        </a:lnSpc>
                        <a:spcAft>
                          <a:spcPts val="0"/>
                        </a:spcAft>
                        <a:buFont typeface="Wingdings" panose="05000000000000000000" pitchFamily="2" charset="2"/>
                        <a:buChar char="§"/>
                      </a:pPr>
                      <a:r>
                        <a:rPr lang="tr" sz="900" b="0" i="0" u="none" baseline="0" dirty="0">
                          <a:solidFill>
                            <a:srgbClr val="000000"/>
                          </a:solidFill>
                          <a:effectLst/>
                          <a:latin typeface="+mn-lt"/>
                          <a:ea typeface="Times New Roman" panose="02020603050405020304" pitchFamily="18" charset="0"/>
                          <a:cs typeface="Calibri" panose="020F0502020204030204" pitchFamily="34" charset="0"/>
                        </a:rPr>
                        <a:t>Duvar koruma levhaları </a:t>
                      </a:r>
                      <a:endParaRPr lang="tr" sz="800" baseline="0" dirty="0">
                        <a:solidFill>
                          <a:srgbClr val="000000"/>
                        </a:solidFill>
                        <a:effectLst/>
                        <a:latin typeface="Bostik Office" panose="020B0503040000020004" pitchFamily="34" charset="0"/>
                        <a:ea typeface="Times New Roman" panose="02020603050405020304" pitchFamily="18"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93663">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b="1" dirty="0">
                        <a:solidFill>
                          <a:srgbClr val="FFFFFF"/>
                        </a:solidFill>
                        <a:effectLst/>
                        <a:latin typeface="Bostik Office"/>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b="1" dirty="0">
                        <a:solidFill>
                          <a:srgbClr val="FFFFFF"/>
                        </a:solidFill>
                        <a:effectLst/>
                        <a:latin typeface="Bostik Office"/>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4472">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93663">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dirty="0">
                        <a:effectLst/>
                        <a:latin typeface="+mn-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770188">
                <a:tc vMerge="1">
                  <a:txBody>
                    <a:bodyPr/>
                    <a:lstStyle/>
                    <a:p>
                      <a:pPr algn="l" rtl="0">
                        <a:spcBef>
                          <a:spcPts val="0"/>
                        </a:spcBef>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93663">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205733">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bl>
          </a:graphicData>
        </a:graphic>
      </p:graphicFrame>
      <p:graphicFrame>
        <p:nvGraphicFramePr>
          <p:cNvPr id="19" name="Tableau 18"/>
          <p:cNvGraphicFramePr>
            <a:graphicFrameLocks noGrp="1"/>
          </p:cNvGraphicFramePr>
          <p:nvPr>
            <p:extLst>
              <p:ext uri="{D42A27DB-BD31-4B8C-83A1-F6EECF244321}">
                <p14:modId xmlns:p14="http://schemas.microsoft.com/office/powerpoint/2010/main" val="1160006146"/>
              </p:ext>
            </p:extLst>
          </p:nvPr>
        </p:nvGraphicFramePr>
        <p:xfrm>
          <a:off x="3888431" y="4840694"/>
          <a:ext cx="3165757" cy="4697183"/>
        </p:xfrm>
        <a:graphic>
          <a:graphicData uri="http://schemas.openxmlformats.org/drawingml/2006/table">
            <a:tbl>
              <a:tblPr firstRow="1" firstCol="1" bandRow="1">
                <a:tableStyleId>{E8B1032C-EA38-4F05-BA0D-38AFFFC7BED3}</a:tableStyleId>
              </a:tblPr>
              <a:tblGrid>
                <a:gridCol w="1606566">
                  <a:extLst>
                    <a:ext uri="{9D8B030D-6E8A-4147-A177-3AD203B41FA5}">
                      <a16:colId xmlns:a16="http://schemas.microsoft.com/office/drawing/2014/main" val="20000"/>
                    </a:ext>
                  </a:extLst>
                </a:gridCol>
                <a:gridCol w="1559191">
                  <a:extLst>
                    <a:ext uri="{9D8B030D-6E8A-4147-A177-3AD203B41FA5}">
                      <a16:colId xmlns:a16="http://schemas.microsoft.com/office/drawing/2014/main" val="20001"/>
                    </a:ext>
                  </a:extLst>
                </a:gridCol>
              </a:tblGrid>
              <a:tr h="517220">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Renk</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kern="1200" baseline="0">
                          <a:effectLst/>
                        </a:rPr>
                        <a:t>Fil dişi</a:t>
                      </a:r>
                      <a:endParaRPr lang="tr" sz="900" b="0" kern="1200" baseline="0" dirty="0">
                        <a:solidFill>
                          <a:schemeClr val="tx1"/>
                        </a:solidFill>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2106742820"/>
                  </a:ext>
                </a:extLst>
              </a:tr>
              <a:tr h="517220">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Bileşim</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kern="1200" baseline="0">
                          <a:effectLst/>
                        </a:rPr>
                        <a:t>Akrilik su bazlı</a:t>
                      </a:r>
                      <a:endParaRPr lang="tr" sz="900" b="0" kern="1200" baseline="0" dirty="0">
                        <a:solidFill>
                          <a:schemeClr val="tx1"/>
                        </a:solidFill>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77393152"/>
                  </a:ext>
                </a:extLst>
              </a:tr>
              <a:tr h="517220">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latin typeface="+mn-lt"/>
                          <a:ea typeface="Calibri" panose="020F0502020204030204" pitchFamily="34" charset="0"/>
                          <a:cs typeface="Times New Roman" panose="02020603050405020304" pitchFamily="18" charset="0"/>
                        </a:rPr>
                        <a:t>Saklama / Raf Ömrü*</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kern="1200" baseline="0">
                          <a:solidFill>
                            <a:schemeClr val="tx1"/>
                          </a:solidFill>
                          <a:effectLst/>
                          <a:latin typeface="+mn-lt"/>
                          <a:ea typeface="Calibri" panose="020F0502020204030204" pitchFamily="34" charset="0"/>
                          <a:cs typeface="Times New Roman" panose="02020603050405020304" pitchFamily="18" charset="0"/>
                        </a:rPr>
                        <a:t>12 Ay</a:t>
                      </a:r>
                      <a:endParaRPr lang="tr" sz="900" b="0" kern="1200" baseline="0" dirty="0">
                        <a:solidFill>
                          <a:schemeClr val="tx1"/>
                        </a:solidFill>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104655598"/>
                  </a:ext>
                </a:extLst>
              </a:tr>
              <a:tr h="517220">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Uygulama sıcaklığı</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10 - 25°C</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4063516192"/>
                  </a:ext>
                </a:extLst>
              </a:tr>
              <a:tr h="471199">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Bekleme süresi**</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PVC: 10-15 dakika</a:t>
                      </a:r>
                    </a:p>
                    <a:p>
                      <a:pPr marL="21590" marR="111125" algn="l" rtl="0">
                        <a:lnSpc>
                          <a:spcPct val="115000"/>
                        </a:lnSpc>
                        <a:spcAft>
                          <a:spcPts val="0"/>
                        </a:spcAft>
                      </a:pPr>
                      <a:r>
                        <a:rPr lang="tr" sz="900" b="0" i="0" u="none" baseline="0">
                          <a:effectLst/>
                        </a:rPr>
                        <a:t>Kauçuk: 5 dak</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0000"/>
                  </a:ext>
                </a:extLst>
              </a:tr>
              <a:tr h="456611">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Açık zaman**</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PVC: 60 dak</a:t>
                      </a:r>
                    </a:p>
                    <a:p>
                      <a:pPr marL="21590" marR="111125" algn="l" rtl="0">
                        <a:lnSpc>
                          <a:spcPct val="115000"/>
                        </a:lnSpc>
                        <a:spcAft>
                          <a:spcPts val="0"/>
                        </a:spcAft>
                      </a:pPr>
                      <a:r>
                        <a:rPr lang="tr" sz="900" b="0" i="0" u="none" baseline="0">
                          <a:effectLst/>
                        </a:rPr>
                        <a:t>Kauçuk: 30 dak</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0001"/>
                  </a:ext>
                </a:extLst>
              </a:tr>
              <a:tr h="411354">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Yapışma süresi**</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12 saat </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828295758"/>
                  </a:ext>
                </a:extLst>
              </a:tr>
              <a:tr h="500134">
                <a:tc>
                  <a:txBody>
                    <a:bodyPr/>
                    <a:lstStyle/>
                    <a:p>
                      <a:pPr marL="0" marR="111125" lvl="0" indent="0" algn="l" rtl="0">
                        <a:lnSpc>
                          <a:spcPct val="115000"/>
                        </a:lnSpc>
                        <a:spcAft>
                          <a:spcPts val="0"/>
                        </a:spcAft>
                        <a:buFont typeface="Wingdings" panose="05000000000000000000" pitchFamily="2" charset="2"/>
                        <a:buNone/>
                      </a:pPr>
                      <a:r>
                        <a:rPr lang="tr" sz="900" b="1" i="0" u="none" baseline="0" dirty="0">
                          <a:effectLst/>
                        </a:rPr>
                        <a:t>Kürleşme süresi **</a:t>
                      </a:r>
                    </a:p>
                  </a:txBody>
                  <a:tcPr marL="66580" marR="66580" marT="0" marB="0" anchor="ctr"/>
                </a:tc>
                <a:tc>
                  <a:txBody>
                    <a:bodyPr/>
                    <a:lstStyle/>
                    <a:p>
                      <a:pPr marL="21590" marR="111125" algn="l" rtl="0">
                        <a:lnSpc>
                          <a:spcPct val="115000"/>
                        </a:lnSpc>
                        <a:spcAft>
                          <a:spcPts val="0"/>
                        </a:spcAft>
                      </a:pPr>
                      <a:r>
                        <a:rPr lang="tr" sz="900" b="0" i="0" u="none" baseline="0">
                          <a:effectLst/>
                        </a:rPr>
                        <a:t>24 - 48 saat </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2577040947"/>
                  </a:ext>
                </a:extLst>
              </a:tr>
              <a:tr h="368130">
                <a:tc>
                  <a:txBody>
                    <a:bodyPr/>
                    <a:lstStyle/>
                    <a:p>
                      <a:pPr marL="0" marR="111125" lvl="0" indent="0" algn="l" rtl="0">
                        <a:lnSpc>
                          <a:spcPct val="115000"/>
                        </a:lnSpc>
                        <a:spcAft>
                          <a:spcPts val="0"/>
                        </a:spcAft>
                        <a:buFont typeface="Wingdings" panose="05000000000000000000" pitchFamily="2" charset="2"/>
                        <a:buNone/>
                      </a:pPr>
                      <a:r>
                        <a:rPr lang="tr" sz="900" b="1" i="0" u="none" baseline="0">
                          <a:effectLst/>
                        </a:rPr>
                        <a:t>Sarfiyat</a:t>
                      </a:r>
                      <a:endParaRPr lang="tr" sz="9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900" b="0" i="0" u="none" baseline="0">
                          <a:effectLst/>
                        </a:rPr>
                        <a:t>250-400 g/m²</a:t>
                      </a:r>
                      <a:endParaRPr lang="tr" sz="9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638025285"/>
                  </a:ext>
                </a:extLst>
              </a:tr>
              <a:tr h="420875">
                <a:tc>
                  <a:txBody>
                    <a:bodyPr/>
                    <a:lstStyle/>
                    <a:p>
                      <a:pPr marL="0" marR="111125" lvl="0" indent="0" algn="l" rtl="0">
                        <a:lnSpc>
                          <a:spcPct val="115000"/>
                        </a:lnSpc>
                        <a:spcAft>
                          <a:spcPts val="0"/>
                        </a:spcAft>
                        <a:buFont typeface="Wingdings" panose="05000000000000000000" pitchFamily="2" charset="2"/>
                        <a:buNone/>
                      </a:pPr>
                      <a:r>
                        <a:rPr lang="tr" sz="900" b="1" i="0" u="none" kern="1200" baseline="0" dirty="0">
                          <a:effectLst/>
                        </a:rPr>
                        <a:t>Donma hassasiyeti</a:t>
                      </a:r>
                      <a:endParaRPr lang="tr" sz="900" b="1" kern="1200" dirty="0">
                        <a:solidFill>
                          <a:schemeClr val="tx1"/>
                        </a:solidFill>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defTabSz="755934" rtl="0" eaLnBrk="1" latinLnBrk="0" hangingPunct="1">
                        <a:lnSpc>
                          <a:spcPct val="115000"/>
                        </a:lnSpc>
                        <a:spcAft>
                          <a:spcPts val="0"/>
                        </a:spcAft>
                      </a:pPr>
                      <a:r>
                        <a:rPr lang="tr" sz="900" b="0" i="0" u="none" kern="1200" baseline="0" dirty="0">
                          <a:effectLst/>
                        </a:rPr>
                        <a:t>0°C'ye kadar ters çevrilebilir</a:t>
                      </a:r>
                      <a:endParaRPr lang="tr" sz="900" kern="1200" dirty="0">
                        <a:solidFill>
                          <a:schemeClr val="tx1"/>
                        </a:solidFill>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3820578581"/>
                  </a:ext>
                </a:extLst>
              </a:tr>
            </a:tbl>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502761384"/>
              </p:ext>
            </p:extLst>
          </p:nvPr>
        </p:nvGraphicFramePr>
        <p:xfrm>
          <a:off x="3882416" y="4494048"/>
          <a:ext cx="3177789" cy="335374"/>
        </p:xfrm>
        <a:graphic>
          <a:graphicData uri="http://schemas.openxmlformats.org/drawingml/2006/table">
            <a:tbl>
              <a:tblPr firstRow="1" firstCol="1" bandRow="1"/>
              <a:tblGrid>
                <a:gridCol w="3177789">
                  <a:extLst>
                    <a:ext uri="{9D8B030D-6E8A-4147-A177-3AD203B41FA5}">
                      <a16:colId xmlns:a16="http://schemas.microsoft.com/office/drawing/2014/main" val="20000"/>
                    </a:ext>
                  </a:extLst>
                </a:gridCol>
              </a:tblGrid>
              <a:tr h="33537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baseline="0">
                          <a:solidFill>
                            <a:srgbClr val="FFFFFF"/>
                          </a:solidFill>
                          <a:effectLst/>
                          <a:latin typeface="+mj-lt"/>
                          <a:cs typeface="Times New Roman" panose="02020603050405020304" pitchFamily="18" charset="0"/>
                        </a:rPr>
                        <a:t>ÜRÜN ÖZELLİKLERİ</a:t>
                      </a:r>
                      <a:endParaRPr lang="tr" sz="1100" b="1" dirty="0">
                        <a:solidFill>
                          <a:srgbClr val="FFFFFF"/>
                        </a:solidFill>
                        <a:effectLst/>
                        <a:latin typeface="+mj-lt"/>
                        <a:cs typeface="Times New Roman" panose="02020603050405020304" pitchFamily="18" charset="0"/>
                      </a:endParaRPr>
                    </a:p>
                  </a:txBody>
                  <a:tcPr marL="68580" marR="68580" marT="0" marB="0" anchor="ctr">
                    <a:lnL>
                      <a:noFill/>
                    </a:lnL>
                    <a:lnR>
                      <a:noFill/>
                    </a:lnR>
                    <a:lnT>
                      <a:noFill/>
                    </a:lnT>
                    <a:lnB>
                      <a:noFill/>
                    </a:lnB>
                    <a:solidFill>
                      <a:srgbClr val="81BB26"/>
                    </a:solidFill>
                  </a:tcPr>
                </a:tc>
                <a:extLst>
                  <a:ext uri="{0D108BD9-81ED-4DB2-BD59-A6C34878D82A}">
                    <a16:rowId xmlns:a16="http://schemas.microsoft.com/office/drawing/2014/main" val="10000"/>
                  </a:ext>
                </a:extLst>
              </a:tr>
            </a:tbl>
          </a:graphicData>
        </a:graphic>
      </p:graphicFrame>
      <p:graphicFrame>
        <p:nvGraphicFramePr>
          <p:cNvPr id="16" name="Tableau 15"/>
          <p:cNvGraphicFramePr>
            <a:graphicFrameLocks noGrp="1"/>
          </p:cNvGraphicFramePr>
          <p:nvPr>
            <p:extLst>
              <p:ext uri="{D42A27DB-BD31-4B8C-83A1-F6EECF244321}">
                <p14:modId xmlns:p14="http://schemas.microsoft.com/office/powerpoint/2010/main" val="1905223720"/>
              </p:ext>
            </p:extLst>
          </p:nvPr>
        </p:nvGraphicFramePr>
        <p:xfrm>
          <a:off x="244370" y="4504598"/>
          <a:ext cx="3213222" cy="324824"/>
        </p:xfrm>
        <a:graphic>
          <a:graphicData uri="http://schemas.openxmlformats.org/drawingml/2006/table">
            <a:tbl>
              <a:tblPr firstRow="1" firstCol="1" bandRow="1"/>
              <a:tblGrid>
                <a:gridCol w="3213222">
                  <a:extLst>
                    <a:ext uri="{9D8B030D-6E8A-4147-A177-3AD203B41FA5}">
                      <a16:colId xmlns:a16="http://schemas.microsoft.com/office/drawing/2014/main" val="20000"/>
                    </a:ext>
                  </a:extLst>
                </a:gridCol>
              </a:tblGrid>
              <a:tr h="32482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baseline="0">
                          <a:solidFill>
                            <a:srgbClr val="FFFFFF"/>
                          </a:solidFill>
                          <a:effectLst/>
                          <a:latin typeface="+mj-lt"/>
                          <a:cs typeface="Times New Roman" panose="02020603050405020304" pitchFamily="18" charset="0"/>
                        </a:rPr>
                        <a:t>UYGULAMALAR</a:t>
                      </a:r>
                      <a:endParaRPr lang="tr" sz="1100" dirty="0">
                        <a:effectLst/>
                        <a:latin typeface="+mj-lt"/>
                        <a:cs typeface="Times New Roman" panose="02020603050405020304" pitchFamily="18" charset="0"/>
                      </a:endParaRPr>
                    </a:p>
                  </a:txBody>
                  <a:tcPr marL="68580" marR="68580" marT="0" marB="0" anchor="ctr">
                    <a:lnL>
                      <a:noFill/>
                    </a:lnL>
                    <a:lnR>
                      <a:noFill/>
                    </a:lnR>
                    <a:lnT>
                      <a:noFill/>
                    </a:lnT>
                    <a:lnB>
                      <a:noFill/>
                    </a:lnB>
                    <a:solidFill>
                      <a:srgbClr val="81BB26"/>
                    </a:solidFill>
                  </a:tcPr>
                </a:tc>
                <a:extLst>
                  <a:ext uri="{0D108BD9-81ED-4DB2-BD59-A6C34878D82A}">
                    <a16:rowId xmlns:a16="http://schemas.microsoft.com/office/drawing/2014/main" val="10000"/>
                  </a:ext>
                </a:extLst>
              </a:tr>
            </a:tbl>
          </a:graphicData>
        </a:graphic>
      </p:graphicFrame>
      <p:pic>
        <p:nvPicPr>
          <p:cNvPr id="21" name="Imag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3985" y="2508721"/>
            <a:ext cx="532955" cy="533514"/>
          </a:xfrm>
          <a:prstGeom prst="rect">
            <a:avLst/>
          </a:prstGeom>
          <a:ln>
            <a:solidFill>
              <a:srgbClr val="001626"/>
            </a:solidFill>
          </a:ln>
        </p:spPr>
      </p:pic>
      <p:pic>
        <p:nvPicPr>
          <p:cNvPr id="22" name="Image" descr="Image">
            <a:extLst>
              <a:ext uri="{FF2B5EF4-FFF2-40B4-BE49-F238E27FC236}">
                <a16:creationId xmlns:a16="http://schemas.microsoft.com/office/drawing/2014/main" id="{2015672A-6679-4D0A-8B0F-BAAD5A17292F}"/>
              </a:ext>
            </a:extLst>
          </p:cNvPr>
          <p:cNvPicPr>
            <a:picLocks noChangeAspect="1"/>
          </p:cNvPicPr>
          <p:nvPr/>
        </p:nvPicPr>
        <p:blipFill>
          <a:blip r:embed="rId4"/>
          <a:stretch>
            <a:fillRect/>
          </a:stretch>
        </p:blipFill>
        <p:spPr>
          <a:xfrm>
            <a:off x="6738848" y="2500990"/>
            <a:ext cx="564962" cy="564960"/>
          </a:xfrm>
          <a:prstGeom prst="rect">
            <a:avLst/>
          </a:prstGeom>
          <a:solidFill>
            <a:schemeClr val="bg1"/>
          </a:solidFill>
          <a:ln w="12700">
            <a:miter lim="400000"/>
          </a:ln>
        </p:spPr>
      </p:pic>
      <p:pic>
        <p:nvPicPr>
          <p:cNvPr id="23" name="Image" descr="Image">
            <a:extLst>
              <a:ext uri="{FF2B5EF4-FFF2-40B4-BE49-F238E27FC236}">
                <a16:creationId xmlns:a16="http://schemas.microsoft.com/office/drawing/2014/main" id="{CD3B66F2-2CE1-4121-BE90-E1C9D48DD334}"/>
              </a:ext>
            </a:extLst>
          </p:cNvPr>
          <p:cNvPicPr>
            <a:picLocks noChangeAspect="1"/>
          </p:cNvPicPr>
          <p:nvPr/>
        </p:nvPicPr>
        <p:blipFill>
          <a:blip r:embed="rId5"/>
          <a:stretch>
            <a:fillRect/>
          </a:stretch>
        </p:blipFill>
        <p:spPr>
          <a:xfrm>
            <a:off x="6739141" y="3147553"/>
            <a:ext cx="564669" cy="548945"/>
          </a:xfrm>
          <a:prstGeom prst="rect">
            <a:avLst/>
          </a:prstGeom>
          <a:ln w="12700">
            <a:miter lim="400000"/>
          </a:ln>
        </p:spPr>
      </p:pic>
      <p:pic>
        <p:nvPicPr>
          <p:cNvPr id="24" name="Image" descr="Image">
            <a:extLst>
              <a:ext uri="{FF2B5EF4-FFF2-40B4-BE49-F238E27FC236}">
                <a16:creationId xmlns:a16="http://schemas.microsoft.com/office/drawing/2014/main" id="{C72E1F46-337B-4344-BF69-A58E726B8B12}"/>
              </a:ext>
            </a:extLst>
          </p:cNvPr>
          <p:cNvPicPr>
            <a:picLocks noChangeAspect="1"/>
          </p:cNvPicPr>
          <p:nvPr/>
        </p:nvPicPr>
        <p:blipFill>
          <a:blip r:embed="rId6"/>
          <a:stretch>
            <a:fillRect/>
          </a:stretch>
        </p:blipFill>
        <p:spPr>
          <a:xfrm>
            <a:off x="6019085" y="3112037"/>
            <a:ext cx="553714" cy="584461"/>
          </a:xfrm>
          <a:prstGeom prst="rect">
            <a:avLst/>
          </a:prstGeom>
          <a:solidFill>
            <a:schemeClr val="bg1"/>
          </a:solidFill>
          <a:ln w="12700">
            <a:miter lim="400000"/>
          </a:ln>
        </p:spPr>
      </p:pic>
      <p:grpSp>
        <p:nvGrpSpPr>
          <p:cNvPr id="11" name="Groupe 10">
            <a:extLst>
              <a:ext uri="{FF2B5EF4-FFF2-40B4-BE49-F238E27FC236}">
                <a16:creationId xmlns:a16="http://schemas.microsoft.com/office/drawing/2014/main" id="{443CFC4D-E962-45C3-BE5A-46EFACD623F5}"/>
              </a:ext>
            </a:extLst>
          </p:cNvPr>
          <p:cNvGrpSpPr/>
          <p:nvPr/>
        </p:nvGrpSpPr>
        <p:grpSpPr>
          <a:xfrm>
            <a:off x="259798" y="3321993"/>
            <a:ext cx="2336042" cy="484915"/>
            <a:chOff x="7659275" y="4928944"/>
            <a:chExt cx="2785185" cy="578147"/>
          </a:xfrm>
        </p:grpSpPr>
        <p:pic>
          <p:nvPicPr>
            <p:cNvPr id="14" name="Image" descr="Image">
              <a:extLst>
                <a:ext uri="{FF2B5EF4-FFF2-40B4-BE49-F238E27FC236}">
                  <a16:creationId xmlns:a16="http://schemas.microsoft.com/office/drawing/2014/main" id="{3B28A270-CDFD-4FAC-808E-AA940F96FE18}"/>
                </a:ext>
              </a:extLst>
            </p:cNvPr>
            <p:cNvPicPr>
              <a:picLocks noChangeAspect="1"/>
            </p:cNvPicPr>
            <p:nvPr/>
          </p:nvPicPr>
          <p:blipFill>
            <a:blip r:embed="rId7"/>
            <a:stretch>
              <a:fillRect/>
            </a:stretch>
          </p:blipFill>
          <p:spPr>
            <a:xfrm>
              <a:off x="7659275" y="4928944"/>
              <a:ext cx="1049950" cy="524870"/>
            </a:xfrm>
            <a:prstGeom prst="rect">
              <a:avLst/>
            </a:prstGeom>
            <a:ln w="12700">
              <a:miter lim="400000"/>
            </a:ln>
          </p:spPr>
        </p:pic>
        <p:pic>
          <p:nvPicPr>
            <p:cNvPr id="15" name="Image" descr="Image">
              <a:extLst>
                <a:ext uri="{FF2B5EF4-FFF2-40B4-BE49-F238E27FC236}">
                  <a16:creationId xmlns:a16="http://schemas.microsoft.com/office/drawing/2014/main" id="{F52C5C79-C574-4A61-93DB-A2FCBD7F2CB6}"/>
                </a:ext>
              </a:extLst>
            </p:cNvPr>
            <p:cNvPicPr>
              <a:picLocks noChangeAspect="1"/>
            </p:cNvPicPr>
            <p:nvPr/>
          </p:nvPicPr>
          <p:blipFill>
            <a:blip r:embed="rId8"/>
            <a:stretch>
              <a:fillRect/>
            </a:stretch>
          </p:blipFill>
          <p:spPr>
            <a:xfrm>
              <a:off x="8733179" y="4928944"/>
              <a:ext cx="560774" cy="560770"/>
            </a:xfrm>
            <a:prstGeom prst="rect">
              <a:avLst/>
            </a:prstGeom>
            <a:ln w="12700">
              <a:miter lim="400000"/>
            </a:ln>
          </p:spPr>
        </p:pic>
        <p:pic>
          <p:nvPicPr>
            <p:cNvPr id="17" name="Image" descr="Image">
              <a:extLst>
                <a:ext uri="{FF2B5EF4-FFF2-40B4-BE49-F238E27FC236}">
                  <a16:creationId xmlns:a16="http://schemas.microsoft.com/office/drawing/2014/main" id="{72C0F093-D591-42C7-90F6-4C79989A42EB}"/>
                </a:ext>
              </a:extLst>
            </p:cNvPr>
            <p:cNvPicPr>
              <a:picLocks noChangeAspect="1"/>
            </p:cNvPicPr>
            <p:nvPr/>
          </p:nvPicPr>
          <p:blipFill>
            <a:blip r:embed="rId9"/>
            <a:stretch>
              <a:fillRect/>
            </a:stretch>
          </p:blipFill>
          <p:spPr>
            <a:xfrm>
              <a:off x="9308433" y="4946317"/>
              <a:ext cx="560774" cy="560774"/>
            </a:xfrm>
            <a:prstGeom prst="rect">
              <a:avLst/>
            </a:prstGeom>
            <a:ln w="12700">
              <a:miter lim="400000"/>
            </a:ln>
          </p:spPr>
        </p:pic>
        <p:pic>
          <p:nvPicPr>
            <p:cNvPr id="18" name="Image" descr="Image">
              <a:extLst>
                <a:ext uri="{FF2B5EF4-FFF2-40B4-BE49-F238E27FC236}">
                  <a16:creationId xmlns:a16="http://schemas.microsoft.com/office/drawing/2014/main" id="{FF961032-DA2E-4F40-BC1B-CA1C6D3586A6}"/>
                </a:ext>
              </a:extLst>
            </p:cNvPr>
            <p:cNvPicPr>
              <a:picLocks noChangeAspect="1"/>
            </p:cNvPicPr>
            <p:nvPr/>
          </p:nvPicPr>
          <p:blipFill>
            <a:blip r:embed="rId10"/>
            <a:stretch>
              <a:fillRect/>
            </a:stretch>
          </p:blipFill>
          <p:spPr>
            <a:xfrm>
              <a:off x="9883686" y="4946321"/>
              <a:ext cx="560774" cy="560770"/>
            </a:xfrm>
            <a:prstGeom prst="rect">
              <a:avLst/>
            </a:prstGeom>
            <a:ln w="12700">
              <a:miter lim="400000"/>
            </a:ln>
          </p:spPr>
        </p:pic>
      </p:grpSp>
      <p:pic>
        <p:nvPicPr>
          <p:cNvPr id="4" name="Image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8243" y="3853552"/>
            <a:ext cx="502222" cy="502222"/>
          </a:xfrm>
          <a:prstGeom prst="rect">
            <a:avLst/>
          </a:prstGeom>
        </p:spPr>
      </p:pic>
      <p:pic>
        <p:nvPicPr>
          <p:cNvPr id="6" name="Image 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55695" y="3860777"/>
            <a:ext cx="505445" cy="505445"/>
          </a:xfrm>
          <a:prstGeom prst="rect">
            <a:avLst/>
          </a:prstGeom>
        </p:spPr>
      </p:pic>
      <p:pic>
        <p:nvPicPr>
          <p:cNvPr id="25" name="Image 2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486370" y="3883637"/>
            <a:ext cx="480485" cy="480485"/>
          </a:xfrm>
          <a:prstGeom prst="rect">
            <a:avLst/>
          </a:prstGeom>
        </p:spPr>
      </p:pic>
      <p:pic>
        <p:nvPicPr>
          <p:cNvPr id="9" name="Resim 8">
            <a:extLst>
              <a:ext uri="{FF2B5EF4-FFF2-40B4-BE49-F238E27FC236}">
                <a16:creationId xmlns:a16="http://schemas.microsoft.com/office/drawing/2014/main" id="{B7AED74A-5D70-4504-8D00-12373BD31E6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219203" y="2149405"/>
            <a:ext cx="3165757" cy="2374317"/>
          </a:xfrm>
          <a:prstGeom prst="rect">
            <a:avLst/>
          </a:prstGeom>
        </p:spPr>
      </p:pic>
    </p:spTree>
    <p:extLst>
      <p:ext uri="{BB962C8B-B14F-4D97-AF65-F5344CB8AC3E}">
        <p14:creationId xmlns:p14="http://schemas.microsoft.com/office/powerpoint/2010/main" val="2769841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p:cNvGraphicFramePr>
            <a:graphicFrameLocks noGrp="1"/>
          </p:cNvGraphicFramePr>
          <p:nvPr>
            <p:extLst>
              <p:ext uri="{D42A27DB-BD31-4B8C-83A1-F6EECF244321}">
                <p14:modId xmlns:p14="http://schemas.microsoft.com/office/powerpoint/2010/main" val="3962895362"/>
              </p:ext>
            </p:extLst>
          </p:nvPr>
        </p:nvGraphicFramePr>
        <p:xfrm>
          <a:off x="464851" y="238387"/>
          <a:ext cx="6582801" cy="10466334"/>
        </p:xfrm>
        <a:graphic>
          <a:graphicData uri="http://schemas.openxmlformats.org/drawingml/2006/table">
            <a:tbl>
              <a:tblPr firstRow="1" bandRow="1">
                <a:tableStyleId>{2D5ABB26-0587-4C30-8999-92F81FD0307C}</a:tableStyleId>
              </a:tblPr>
              <a:tblGrid>
                <a:gridCol w="317206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3202461">
                  <a:extLst>
                    <a:ext uri="{9D8B030D-6E8A-4147-A177-3AD203B41FA5}">
                      <a16:colId xmlns:a16="http://schemas.microsoft.com/office/drawing/2014/main" val="20002"/>
                    </a:ext>
                  </a:extLst>
                </a:gridCol>
              </a:tblGrid>
              <a:tr h="276650">
                <a:tc>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11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tr" sz="110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6">
                  <a:txBody>
                    <a:bodyPr/>
                    <a:lstStyle/>
                    <a:p>
                      <a:endParaRPr lang="tr" sz="800" dirty="0"/>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marR="0" lvl="0" indent="0" algn="just" defTabSz="755934" rtl="0" eaLnBrk="1" fontAlgn="auto" latinLnBrk="0" hangingPunct="1">
                        <a:lnSpc>
                          <a:spcPct val="100000"/>
                        </a:lnSpc>
                        <a:spcBef>
                          <a:spcPts val="0"/>
                        </a:spcBef>
                        <a:spcAft>
                          <a:spcPts val="0"/>
                        </a:spcAft>
                        <a:buClrTx/>
                        <a:buSzPts val="800"/>
                        <a:buFont typeface="+mj-lt"/>
                        <a:buNone/>
                        <a:tabLst/>
                        <a:defRPr/>
                      </a:pPr>
                      <a:r>
                        <a:rPr lang="tr" sz="900" b="0" i="0" u="none" baseline="0" dirty="0"/>
                        <a:t>Sıkışan havayı dışarı atmak ve yapıştırıcının iyi bir şekilde aktarılmasını sağlamak için sürtünme bloğu ve/veya rulo uygulayarak zemin kaplaması yapıştırılmalıdır. Sıkışan havanın dışarı atılması ve iyi bir temas sağlamak için bu işlem </a:t>
                      </a:r>
                      <a:r>
                        <a:rPr lang="tr" sz="900" b="0" i="0" u="none" kern="1200" baseline="0" dirty="0">
                          <a:solidFill>
                            <a:schemeClr val="tx1"/>
                          </a:solidFill>
                          <a:latin typeface="+mn-lt"/>
                          <a:ea typeface="+mn-ea"/>
                          <a:cs typeface="+mn-cs"/>
                        </a:rPr>
                        <a:t>30 dakika sonra tekrarlanmalıdır.</a:t>
                      </a: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r>
                        <a:rPr lang="tr" sz="900" b="0" i="0" u="none" kern="1200" baseline="0" dirty="0">
                          <a:solidFill>
                            <a:schemeClr val="tx1"/>
                          </a:solidFill>
                          <a:latin typeface="+mn-lt"/>
                          <a:ea typeface="+mn-ea"/>
                          <a:cs typeface="+mn-cs"/>
                        </a:rPr>
                        <a:t>Yapıştırıcıya iyi bir bağ oluşturması için yeterli zamanı vermeden (kurulumdan yaklaşık 24 saat sonra) derzler kaynaklanmamalıdır.</a:t>
                      </a:r>
                      <a:endParaRPr lang="tr" sz="800" kern="1200" dirty="0">
                        <a:solidFill>
                          <a:schemeClr val="tx1"/>
                        </a:solidFill>
                        <a:latin typeface="+mn-lt"/>
                        <a:ea typeface="+mn-ea"/>
                        <a:cs typeface="+mn-cs"/>
                      </a:endParaRPr>
                    </a:p>
                    <a:p>
                      <a:endParaRPr lang="tr" sz="800" dirty="0"/>
                    </a:p>
                    <a:p>
                      <a:pPr algn="just" rtl="0">
                        <a:lnSpc>
                          <a:spcPct val="115000"/>
                        </a:lnSpc>
                        <a:spcAft>
                          <a:spcPts val="0"/>
                        </a:spcAft>
                        <a:tabLst>
                          <a:tab pos="3060700" algn="l"/>
                        </a:tabLst>
                      </a:pPr>
                      <a:r>
                        <a:rPr kumimoji="0" lang="tr" sz="1100" b="1" i="0" u="none" strike="noStrike" kern="1200" cap="none" spc="0" normalizeH="0" baseline="0" dirty="0">
                          <a:ln>
                            <a:noFill/>
                          </a:ln>
                          <a:solidFill>
                            <a:srgbClr val="81BB26"/>
                          </a:solidFill>
                          <a:effectLst/>
                          <a:uLnTx/>
                          <a:uFillTx/>
                          <a:latin typeface="+mn-lt"/>
                          <a:ea typeface="+mn-ea"/>
                          <a:cs typeface="+mn-cs"/>
                        </a:rPr>
                        <a:t>TEMİZLEME</a:t>
                      </a:r>
                      <a:endParaRPr lang="tr" sz="1400" dirty="0">
                        <a:effectLst/>
                        <a:latin typeface="Minion Pro"/>
                        <a:ea typeface="Times New Roman" panose="02020603050405020304" pitchFamily="18" charset="0"/>
                        <a:cs typeface="Times New Roman" panose="02020603050405020304" pitchFamily="18" charset="0"/>
                      </a:endParaRPr>
                    </a:p>
                    <a:p>
                      <a:pPr marL="0" lvl="0" indent="0" algn="just" rtl="0">
                        <a:spcAft>
                          <a:spcPts val="0"/>
                        </a:spcAft>
                        <a:buSzPts val="800"/>
                        <a:buFont typeface="+mj-lt"/>
                        <a:buNone/>
                      </a:pPr>
                      <a:endParaRPr lang="tr" sz="500" dirty="0">
                        <a:solidFill>
                          <a:srgbClr val="221E1F"/>
                        </a:solidFill>
                        <a:effectLst/>
                        <a:latin typeface="Bostik Office" panose="020B0503040000020004" pitchFamily="34" charset="0"/>
                        <a:ea typeface="Times New Roman" panose="02020603050405020304" pitchFamily="18" charset="0"/>
                        <a:cs typeface="Minion Pro"/>
                      </a:endParaRPr>
                    </a:p>
                    <a:p>
                      <a:pPr marL="0" lvl="0" indent="0" algn="just" rtl="0">
                        <a:spcAft>
                          <a:spcPts val="0"/>
                        </a:spcAft>
                        <a:buSzPts val="800"/>
                        <a:buFont typeface="+mj-lt"/>
                        <a:buNone/>
                      </a:pPr>
                      <a:r>
                        <a:rPr lang="tr" sz="900" b="0" i="0" u="none" baseline="0" dirty="0">
                          <a:solidFill>
                            <a:srgbClr val="221E1F"/>
                          </a:solidFill>
                          <a:effectLst/>
                          <a:latin typeface="Bostik Office" panose="020B0503040000020004" pitchFamily="34" charset="0"/>
                          <a:ea typeface="Times New Roman" panose="02020603050405020304" pitchFamily="18" charset="0"/>
                          <a:cs typeface="Minion Pro"/>
                        </a:rPr>
                        <a:t>Araç ve ekipmanları kullanımdan hemen sonra ılık su ile temizlenebilir.</a:t>
                      </a:r>
                      <a:r>
                        <a:rPr lang="tr" sz="900" b="0" i="0" u="none" baseline="0" dirty="0">
                          <a:solidFill>
                            <a:srgbClr val="000000"/>
                          </a:solidFill>
                          <a:effectLst/>
                          <a:latin typeface="Bostik Office" panose="020B0503040000020004" pitchFamily="34" charset="0"/>
                          <a:ea typeface="Times New Roman" panose="02020603050405020304" pitchFamily="18" charset="0"/>
                          <a:cs typeface="Minion Pro"/>
                        </a:rPr>
                        <a:t> Nemli bir bezle zemin kaplamasının yüzeyindeki yapıştırıcı temizlenmelidir.</a:t>
                      </a:r>
                      <a:endParaRPr lang="tr" sz="800" b="1" dirty="0"/>
                    </a:p>
                    <a:p>
                      <a:endParaRPr lang="tr" sz="800" b="0" dirty="0"/>
                    </a:p>
                    <a:p>
                      <a:pPr marL="171450" indent="-171450" algn="l" rtl="0">
                        <a:buFontTx/>
                        <a:buChar char="-"/>
                      </a:pPr>
                      <a:endParaRPr lang="tr" sz="800" b="1" dirty="0"/>
                    </a:p>
                    <a:p>
                      <a:endParaRPr lang="tr" sz="800" b="1" dirty="0"/>
                    </a:p>
                    <a:p>
                      <a:endParaRPr lang="tr" sz="900" dirty="0"/>
                    </a:p>
                    <a:p>
                      <a:endParaRPr lang="tr" dirty="0"/>
                    </a:p>
                    <a:p>
                      <a:endParaRPr lang="tr" sz="800" dirty="0"/>
                    </a:p>
                    <a:p>
                      <a:endParaRPr lang="tr" sz="800" dirty="0"/>
                    </a:p>
                    <a:p>
                      <a:endParaRPr lang="tr" sz="800" dirty="0"/>
                    </a:p>
                    <a:p>
                      <a:endParaRPr lang="tr" sz="800" dirty="0"/>
                    </a:p>
                    <a:p>
                      <a:endParaRPr lang="tr"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1031">
                <a:tc rowSpan="5">
                  <a:txBody>
                    <a:bodyPr/>
                    <a:lstStyle/>
                    <a:p>
                      <a:pPr marL="0" algn="just" defTabSz="755934" rtl="0" eaLnBrk="1" latinLnBrk="0" hangingPunct="1">
                        <a:lnSpc>
                          <a:spcPct val="100000"/>
                        </a:lnSpc>
                        <a:spcBef>
                          <a:spcPts val="0"/>
                        </a:spcBef>
                        <a:spcAft>
                          <a:spcPts val="0"/>
                        </a:spcAft>
                      </a:pPr>
                      <a:endParaRPr lang="tr" sz="800" kern="1200" dirty="0">
                        <a:solidFill>
                          <a:schemeClr val="tx1"/>
                        </a:solidFill>
                        <a:latin typeface="+mn-lt"/>
                        <a:ea typeface="Calibri" panose="020F0502020204030204" pitchFamily="34" charset="0"/>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lang="tr" sz="1100" b="1" i="0" u="none" baseline="0" dirty="0">
                          <a:solidFill>
                            <a:srgbClr val="81BB26"/>
                          </a:solidFill>
                        </a:rPr>
                        <a:t>HAZIRLIK</a:t>
                      </a:r>
                      <a:endParaRPr lang="tr" sz="1100" b="1" dirty="0">
                        <a:solidFill>
                          <a:srgbClr val="81BB26"/>
                        </a:solidFill>
                      </a:endParaRPr>
                    </a:p>
                    <a:p>
                      <a:pPr marL="0" marR="0" lvl="0" indent="0" algn="just" defTabSz="755934" rtl="0" eaLnBrk="1" fontAlgn="auto" latinLnBrk="0" hangingPunct="1">
                        <a:lnSpc>
                          <a:spcPct val="100000"/>
                        </a:lnSpc>
                        <a:spcBef>
                          <a:spcPts val="0"/>
                        </a:spcBef>
                        <a:spcAft>
                          <a:spcPts val="0"/>
                        </a:spcAft>
                        <a:buClrTx/>
                        <a:buSzTx/>
                        <a:buFontTx/>
                        <a:buNone/>
                        <a:tabLst/>
                        <a:defRPr/>
                      </a:pPr>
                      <a:endParaRPr lang="tr" sz="500" b="1" dirty="0">
                        <a:solidFill>
                          <a:srgbClr val="81BB26"/>
                        </a:solidFill>
                        <a:ea typeface="Calibri" panose="020F0502020204030204" pitchFamily="34" charset="0"/>
                        <a:cs typeface="Times New Roman" panose="02020603050405020304" pitchFamily="18" charset="0"/>
                      </a:endParaRPr>
                    </a:p>
                    <a:p>
                      <a:pPr algn="just" rtl="0">
                        <a:spcAft>
                          <a:spcPts val="0"/>
                        </a:spcAft>
                      </a:pPr>
                      <a:r>
                        <a:rPr lang="tr" sz="900" b="1" i="0" u="none" baseline="0" dirty="0">
                          <a:solidFill>
                            <a:srgbClr val="000000"/>
                          </a:solidFill>
                          <a:effectLst/>
                          <a:latin typeface="Bostik Office" panose="020B0503040000020004" pitchFamily="34" charset="0"/>
                          <a:ea typeface="Times New Roman" panose="02020603050405020304" pitchFamily="18" charset="0"/>
                          <a:cs typeface="Minion Pro"/>
                        </a:rPr>
                        <a:t>Alt döşeme:</a:t>
                      </a:r>
                      <a:endParaRPr lang="tr" sz="900" dirty="0">
                        <a:solidFill>
                          <a:srgbClr val="000000"/>
                        </a:solidFill>
                        <a:effectLst/>
                        <a:latin typeface="Minion Pro"/>
                        <a:ea typeface="Times New Roman" panose="02020603050405020304" pitchFamily="18" charset="0"/>
                        <a:cs typeface="Minion Pro"/>
                      </a:endParaRPr>
                    </a:p>
                    <a:p>
                      <a:pPr marL="0" lvl="0" indent="0" algn="just" rtl="0">
                        <a:spcAft>
                          <a:spcPts val="0"/>
                        </a:spcAft>
                        <a:buSzPts val="800"/>
                        <a:buFont typeface="+mj-lt"/>
                        <a:buNone/>
                      </a:pPr>
                      <a:r>
                        <a:rPr lang="tr" sz="900" b="0" i="0" u="none" baseline="0" dirty="0">
                          <a:solidFill>
                            <a:srgbClr val="000000"/>
                          </a:solidFill>
                          <a:effectLst/>
                          <a:latin typeface="Bostik Office" panose="020B0503040000020004" pitchFamily="34" charset="0"/>
                          <a:ea typeface="Times New Roman" panose="02020603050405020304" pitchFamily="18" charset="0"/>
                          <a:cs typeface="Minion Pro"/>
                        </a:rPr>
                        <a:t>Alt döşemenin bina standartlarına uygun olduğundan emin olunmalıdır. Alt döşemeler temiz, sağlam, kuru olmalı ve yapışmayı engelleyebilecek </a:t>
                      </a:r>
                      <a:r>
                        <a:rPr lang="tr" sz="900" b="0" i="0" u="none" strike="noStrike" baseline="0" dirty="0">
                          <a:solidFill>
                            <a:schemeClr val="tx1"/>
                          </a:solidFill>
                          <a:latin typeface="Bostik Office" panose="020B0503040000020004" pitchFamily="34" charset="0"/>
                        </a:rPr>
                        <a:t>toz, gres, boya, sıva, cila, suda yumuşayan yapıştırıcı gibi </a:t>
                      </a:r>
                      <a:r>
                        <a:rPr lang="tr" sz="900" b="0" i="0" u="none" baseline="0" dirty="0">
                          <a:solidFill>
                            <a:srgbClr val="000000"/>
                          </a:solidFill>
                          <a:effectLst/>
                          <a:latin typeface="Bostik Office" panose="020B0503040000020004" pitchFamily="34" charset="0"/>
                          <a:ea typeface="Times New Roman" panose="02020603050405020304" pitchFamily="18" charset="0"/>
                          <a:cs typeface="Minion Pro"/>
                        </a:rPr>
                        <a:t>kirletici maddelerden </a:t>
                      </a:r>
                      <a:r>
                        <a:rPr lang="tr" sz="900" b="0" i="0" u="none" strike="noStrike" baseline="0" dirty="0">
                          <a:solidFill>
                            <a:schemeClr val="tx1"/>
                          </a:solidFill>
                          <a:latin typeface="Bostik Office" panose="020B0503040000020004" pitchFamily="34" charset="0"/>
                        </a:rPr>
                        <a:t>arındırılmış olmalıdır. </a:t>
                      </a:r>
                    </a:p>
                    <a:p>
                      <a:endParaRPr lang="tr" sz="900" kern="1200" dirty="0">
                        <a:solidFill>
                          <a:schemeClr val="tx1"/>
                        </a:solidFill>
                        <a:latin typeface="+mn-lt"/>
                        <a:ea typeface="Calibri" panose="020F0502020204030204" pitchFamily="34" charset="0"/>
                        <a:cs typeface="Times New Roman" panose="02020603050405020304" pitchFamily="18" charset="0"/>
                      </a:endParaRPr>
                    </a:p>
                    <a:p>
                      <a:pPr marL="0" indent="0" algn="just" rtl="0">
                        <a:buNone/>
                      </a:pPr>
                      <a:r>
                        <a:rPr lang="tr" sz="900" b="0" i="0" u="none" kern="1200" baseline="0" dirty="0">
                          <a:solidFill>
                            <a:schemeClr val="tx1"/>
                          </a:solidFill>
                          <a:latin typeface="+mn-lt"/>
                          <a:ea typeface="Calibri" panose="020F0502020204030204" pitchFamily="34" charset="0"/>
                          <a:cs typeface="Times New Roman" panose="02020603050405020304" pitchFamily="18" charset="0"/>
                        </a:rPr>
                        <a:t>Yeterince düzgün olmayan veya yapıştırılan belirli zemin kaplamasını almak için yükseklik oluşturmanın gerekli olduğu zeminler için, uygun bir Bostik kendiliğinden yayılan şap ve astar sisteminin uygulanması tavsiye edilir. Belirli ürünler ve alt döşemeler hakkında öneri almak için lütfen Teknik Servise danışınız.</a:t>
                      </a:r>
                    </a:p>
                    <a:p>
                      <a:pPr marL="0" indent="0" algn="l" rtl="0">
                        <a:buNone/>
                      </a:pPr>
                      <a:endParaRPr lang="tr" sz="900" kern="1200" dirty="0">
                        <a:solidFill>
                          <a:schemeClr val="tx1"/>
                        </a:solidFill>
                        <a:latin typeface="+mn-lt"/>
                        <a:ea typeface="Calibri" panose="020F0502020204030204" pitchFamily="34" charset="0"/>
                        <a:cs typeface="Times New Roman" panose="02020603050405020304" pitchFamily="18" charset="0"/>
                      </a:endParaRPr>
                    </a:p>
                    <a:p>
                      <a:pPr marL="0" indent="0" algn="just" rtl="0">
                        <a:buNone/>
                      </a:pPr>
                      <a:r>
                        <a:rPr lang="tr" sz="900" b="0" i="0" u="none" kern="1200" baseline="0" dirty="0">
                          <a:solidFill>
                            <a:schemeClr val="tx1"/>
                          </a:solidFill>
                          <a:latin typeface="+mn-lt"/>
                          <a:ea typeface="Calibri" panose="020F0502020204030204" pitchFamily="34" charset="0"/>
                          <a:cs typeface="Times New Roman" panose="02020603050405020304" pitchFamily="18" charset="0"/>
                        </a:rPr>
                        <a:t>Gözenekli şap ve kontrplak gibi çok emici alt döşemeler, yapıştırıcı uygulanmadan önce uygun bir Bostik astar ile astarlanmalıdır. Astarlama, yapışkanın alt tabakaya aşırı emilimini azaltarak iyi bir çalışma süresi ve güçlü yapışkan bağ sağlar. </a:t>
                      </a:r>
                    </a:p>
                    <a:p>
                      <a:pPr marL="0" indent="0" algn="l" rtl="0">
                        <a:buNone/>
                      </a:pPr>
                      <a:endParaRPr lang="tr" sz="900" kern="1200" dirty="0">
                        <a:solidFill>
                          <a:schemeClr val="tx1"/>
                        </a:solidFill>
                        <a:latin typeface="+mn-lt"/>
                        <a:ea typeface="Calibri" panose="020F0502020204030204" pitchFamily="34" charset="0"/>
                        <a:cs typeface="Times New Roman" panose="02020603050405020304" pitchFamily="18" charset="0"/>
                      </a:endParaRPr>
                    </a:p>
                    <a:p>
                      <a:pPr marL="0" indent="0" algn="l" rtl="0">
                        <a:buNone/>
                      </a:pPr>
                      <a:r>
                        <a:rPr lang="tr" sz="900" b="0" i="0" u="none" kern="1200" baseline="0" dirty="0">
                          <a:solidFill>
                            <a:schemeClr val="tx1"/>
                          </a:solidFill>
                          <a:latin typeface="+mn-lt"/>
                          <a:ea typeface="Calibri" panose="020F0502020204030204" pitchFamily="34" charset="0"/>
                          <a:cs typeface="Times New Roman" panose="02020603050405020304" pitchFamily="18" charset="0"/>
                        </a:rPr>
                        <a:t>Herhangi bir yapıştırıcı uygulamadan önce yüzeyin kuru ve tozsuz olduğundan emin olunmalıdır.</a:t>
                      </a:r>
                    </a:p>
                    <a:p>
                      <a:pPr marL="0" indent="0" algn="l" rtl="0">
                        <a:buNone/>
                      </a:pPr>
                      <a:endParaRPr lang="tr" sz="900" kern="1200" dirty="0">
                        <a:solidFill>
                          <a:schemeClr val="tx1"/>
                        </a:solidFill>
                        <a:latin typeface="+mn-lt"/>
                        <a:ea typeface="Calibri" panose="020F0502020204030204" pitchFamily="34" charset="0"/>
                        <a:cs typeface="Times New Roman" panose="02020603050405020304" pitchFamily="18" charset="0"/>
                      </a:endParaRPr>
                    </a:p>
                    <a:p>
                      <a:pPr algn="just" rtl="0">
                        <a:spcAft>
                          <a:spcPts val="0"/>
                        </a:spcAft>
                      </a:pPr>
                      <a:r>
                        <a:rPr lang="tr" sz="900" b="1" i="0" u="none" baseline="0" dirty="0">
                          <a:solidFill>
                            <a:srgbClr val="000000"/>
                          </a:solidFill>
                          <a:effectLst/>
                          <a:latin typeface="Bostik Office" panose="020B0503040000020004" pitchFamily="34" charset="0"/>
                          <a:ea typeface="Times New Roman" panose="02020603050405020304" pitchFamily="18" charset="0"/>
                          <a:cs typeface="Minion Pro"/>
                        </a:rPr>
                        <a:t>Yerden ısıtmalı sistemler:</a:t>
                      </a:r>
                      <a:endParaRPr lang="tr" sz="1400" dirty="0">
                        <a:solidFill>
                          <a:srgbClr val="000000"/>
                        </a:solidFill>
                        <a:effectLst/>
                        <a:latin typeface="Minion Pro"/>
                        <a:ea typeface="Times New Roman" panose="02020603050405020304" pitchFamily="18" charset="0"/>
                        <a:cs typeface="Minion Pro"/>
                      </a:endParaRPr>
                    </a:p>
                    <a:p>
                      <a:pPr marL="0" lvl="0" indent="0" algn="just" rtl="0">
                        <a:spcAft>
                          <a:spcPts val="0"/>
                        </a:spcAft>
                        <a:buSzPts val="800"/>
                        <a:buFont typeface="+mj-lt"/>
                        <a:buNone/>
                      </a:pPr>
                      <a:r>
                        <a:rPr lang="tr" sz="900" b="0" i="0" u="none" baseline="0" dirty="0">
                          <a:solidFill>
                            <a:srgbClr val="000000"/>
                          </a:solidFill>
                          <a:effectLst/>
                          <a:latin typeface="Bostik Office" panose="020B0503040000020004" pitchFamily="34" charset="0"/>
                          <a:ea typeface="Times New Roman" panose="02020603050405020304" pitchFamily="18" charset="0"/>
                          <a:cs typeface="Minion Pro"/>
                        </a:rPr>
                        <a:t>Yerden ısıtmalı sistemler uygulamadan 48 saat önce kapatılmalıdır. </a:t>
                      </a:r>
                      <a:r>
                        <a:rPr lang="tr" sz="900" b="0" i="0" u="none" baseline="0" dirty="0">
                          <a:solidFill>
                            <a:schemeClr val="accent6">
                              <a:lumMod val="50000"/>
                            </a:schemeClr>
                          </a:solidFill>
                          <a:effectLst/>
                          <a:latin typeface="Bostik Office" panose="020B0503040000020004" pitchFamily="34" charset="0"/>
                          <a:ea typeface="Times New Roman" panose="02020603050405020304" pitchFamily="18" charset="0"/>
                          <a:cs typeface="Minion Pro"/>
                        </a:rPr>
                        <a:t>Uygulamadan sonra yerden ısıtmayı kademeli olarak açmadan önce </a:t>
                      </a:r>
                      <a:r>
                        <a:rPr lang="tr" sz="900" b="0" i="0" u="none" baseline="0" dirty="0">
                          <a:solidFill>
                            <a:srgbClr val="000000"/>
                          </a:solidFill>
                          <a:effectLst/>
                          <a:latin typeface="Bostik Office" panose="020B0503040000020004" pitchFamily="34" charset="0"/>
                          <a:ea typeface="Times New Roman" panose="02020603050405020304" pitchFamily="18" charset="0"/>
                          <a:cs typeface="Minion Pro"/>
                        </a:rPr>
                        <a:t>7 gün beklenmelidir.</a:t>
                      </a:r>
                      <a:endParaRPr lang="tr" sz="900" kern="1200" dirty="0">
                        <a:solidFill>
                          <a:schemeClr val="tx1"/>
                        </a:solidFill>
                        <a:latin typeface="+mn-lt"/>
                        <a:ea typeface="Calibri" panose="020F0502020204030204" pitchFamily="34" charset="0"/>
                        <a:cs typeface="Times New Roman" panose="02020603050405020304" pitchFamily="18" charset="0"/>
                      </a:endParaRPr>
                    </a:p>
                    <a:p>
                      <a:pPr algn="just" rtl="0">
                        <a:lnSpc>
                          <a:spcPct val="100000"/>
                        </a:lnSpc>
                        <a:spcBef>
                          <a:spcPts val="0"/>
                        </a:spcBef>
                        <a:spcAft>
                          <a:spcPts val="0"/>
                        </a:spcAft>
                      </a:pPr>
                      <a:endParaRPr lang="tr" sz="900" dirty="0">
                        <a:latin typeface="+mn-lt"/>
                        <a:ea typeface="Calibri" panose="020F0502020204030204" pitchFamily="34" charset="0"/>
                        <a:cs typeface="Times New Roman" panose="02020603050405020304" pitchFamily="18" charset="0"/>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lang="tr" sz="1100" b="1" i="0" u="none" baseline="0" dirty="0">
                          <a:solidFill>
                            <a:srgbClr val="81BB26"/>
                          </a:solidFill>
                          <a:ea typeface="Calibri" panose="020F0502020204030204" pitchFamily="34" charset="0"/>
                          <a:cs typeface="Times New Roman" panose="02020603050405020304" pitchFamily="18" charset="0"/>
                        </a:rPr>
                        <a:t>UYGULAMA</a:t>
                      </a:r>
                    </a:p>
                    <a:p>
                      <a:pPr marL="0" lvl="0" indent="0" algn="just" rtl="0">
                        <a:spcAft>
                          <a:spcPts val="0"/>
                        </a:spcAft>
                        <a:buSzPts val="800"/>
                        <a:buFont typeface="+mj-lt"/>
                        <a:buNone/>
                      </a:pPr>
                      <a:endParaRPr lang="tr" sz="500" kern="1200" dirty="0">
                        <a:solidFill>
                          <a:schemeClr val="tx1"/>
                        </a:solidFill>
                        <a:latin typeface="+mn-lt"/>
                        <a:ea typeface="+mn-ea"/>
                        <a:cs typeface="+mn-cs"/>
                      </a:endParaRPr>
                    </a:p>
                    <a:p>
                      <a:pPr marL="0" lvl="0" indent="0" algn="just" rtl="0">
                        <a:spcAft>
                          <a:spcPts val="0"/>
                        </a:spcAft>
                        <a:buSzPts val="800"/>
                        <a:buFont typeface="+mj-lt"/>
                        <a:buNone/>
                      </a:pPr>
                      <a:r>
                        <a:rPr lang="tr" sz="900" b="0" i="0" u="none" kern="1200" baseline="0" dirty="0">
                          <a:solidFill>
                            <a:schemeClr val="tx1"/>
                          </a:solidFill>
                          <a:latin typeface="+mn-lt"/>
                          <a:ea typeface="+mn-ea"/>
                          <a:cs typeface="+mn-cs"/>
                        </a:rPr>
                        <a:t>Zemin kaplaması için uygun mala boyutunu ve uygulama yöntemini seçilir ve malayı 60° açıyla tutarak yapıştırıcıyı alt döşemeye eşit şekilde uygulanır. Yapıştırıcı uygun açık zaman için bırakılır.</a:t>
                      </a: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r>
                        <a:rPr lang="tr" sz="900" b="0" i="0" u="none" kern="1200" baseline="0" dirty="0">
                          <a:solidFill>
                            <a:schemeClr val="tx1"/>
                          </a:solidFill>
                          <a:latin typeface="+mn-lt"/>
                          <a:ea typeface="+mn-ea"/>
                          <a:cs typeface="+mn-cs"/>
                        </a:rPr>
                        <a:t> </a:t>
                      </a: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900" b="0" i="0" u="none" kern="1200" baseline="0" dirty="0">
                        <a:solidFill>
                          <a:schemeClr val="tx1"/>
                        </a:solidFill>
                        <a:latin typeface="+mn-lt"/>
                        <a:ea typeface="+mn-ea"/>
                        <a:cs typeface="+mn-cs"/>
                      </a:endParaRPr>
                    </a:p>
                    <a:p>
                      <a:pPr marL="0" lvl="0" indent="0" algn="just" rtl="0">
                        <a:spcAft>
                          <a:spcPts val="0"/>
                        </a:spcAft>
                        <a:buSzPts val="800"/>
                        <a:buFont typeface="+mj-lt"/>
                        <a:buNone/>
                      </a:pPr>
                      <a:r>
                        <a:rPr lang="tr" sz="900" b="0" i="0" u="none" kern="1200" baseline="0" dirty="0">
                          <a:solidFill>
                            <a:schemeClr val="tx1"/>
                          </a:solidFill>
                          <a:latin typeface="+mn-lt"/>
                          <a:ea typeface="+mn-ea"/>
                          <a:cs typeface="+mn-cs"/>
                        </a:rPr>
                        <a:t>İnce zemin kaplamalarında görünen yapışkan çentiklerin etkisini en aza indirmek için, bir rulo yapıştırıcı ile önceden ıslatılır ve alt zemine uygulanan yapıştırıcı düzleştirilir.</a:t>
                      </a:r>
                    </a:p>
                    <a:p>
                      <a:pPr marL="0" lvl="0" indent="0" algn="just" rtl="0">
                        <a:spcAft>
                          <a:spcPts val="0"/>
                        </a:spcAft>
                        <a:buSzPts val="800"/>
                        <a:buFont typeface="+mj-lt"/>
                        <a:buNone/>
                      </a:pPr>
                      <a:endParaRPr lang="tr" sz="900" kern="1200" dirty="0">
                        <a:solidFill>
                          <a:schemeClr val="tx1"/>
                        </a:solidFill>
                        <a:latin typeface="+mn-lt"/>
                        <a:ea typeface="+mn-ea"/>
                        <a:cs typeface="+mn-cs"/>
                      </a:endParaRPr>
                    </a:p>
                    <a:p>
                      <a:pPr marL="0" lvl="0" indent="0" algn="just" rtl="0">
                        <a:spcAft>
                          <a:spcPts val="0"/>
                        </a:spcAft>
                        <a:buSzPts val="800"/>
                        <a:buFont typeface="+mj-lt"/>
                        <a:buNone/>
                      </a:pPr>
                      <a:r>
                        <a:rPr kumimoji="0" lang="tr" sz="1100" b="1" i="0" u="none" strike="noStrike" kern="1200" cap="none" spc="0" normalizeH="0" baseline="0" dirty="0">
                          <a:ln>
                            <a:noFill/>
                          </a:ln>
                          <a:solidFill>
                            <a:srgbClr val="81BB26"/>
                          </a:solidFill>
                          <a:effectLst/>
                          <a:uLnTx/>
                          <a:uFillTx/>
                          <a:latin typeface="+mn-lt"/>
                          <a:ea typeface="+mn-ea"/>
                          <a:cs typeface="Times New Roman" panose="02020603050405020304" pitchFamily="18" charset="0"/>
                        </a:rPr>
                        <a:t>KURUMA SÜRESİ</a:t>
                      </a:r>
                      <a:endParaRPr lang="tr" sz="900" kern="1200" dirty="0">
                        <a:solidFill>
                          <a:schemeClr val="tx1"/>
                        </a:solidFill>
                        <a:latin typeface="+mn-lt"/>
                        <a:ea typeface="+mn-ea"/>
                        <a:cs typeface="+mn-cs"/>
                      </a:endParaRPr>
                    </a:p>
                    <a:p>
                      <a:pPr marL="0" lvl="0" indent="0" algn="just" rtl="0">
                        <a:spcAft>
                          <a:spcPts val="0"/>
                        </a:spcAft>
                        <a:buSzPts val="800"/>
                        <a:buFont typeface="+mj-lt"/>
                        <a:buNone/>
                      </a:pPr>
                      <a:endParaRPr lang="tr" sz="500" kern="1200" dirty="0">
                        <a:solidFill>
                          <a:schemeClr val="tx1"/>
                        </a:solidFill>
                        <a:latin typeface="+mn-lt"/>
                        <a:ea typeface="+mn-ea"/>
                        <a:cs typeface="+mn-cs"/>
                      </a:endParaRPr>
                    </a:p>
                    <a:p>
                      <a:pPr marL="0" marR="0" lvl="0" indent="0" algn="just" defTabSz="755934" rtl="0" eaLnBrk="1" fontAlgn="auto" latinLnBrk="0" hangingPunct="1">
                        <a:lnSpc>
                          <a:spcPct val="100000"/>
                        </a:lnSpc>
                        <a:spcBef>
                          <a:spcPts val="0"/>
                        </a:spcBef>
                        <a:spcAft>
                          <a:spcPts val="0"/>
                        </a:spcAft>
                        <a:buClrTx/>
                        <a:buSzPts val="800"/>
                        <a:buFont typeface="+mj-lt"/>
                        <a:buNone/>
                        <a:tabLst/>
                        <a:defRPr/>
                      </a:pPr>
                      <a:r>
                        <a:rPr lang="tr" sz="900" b="0" i="0" u="none" baseline="0" dirty="0">
                          <a:solidFill>
                            <a:schemeClr val="tx1"/>
                          </a:solidFill>
                        </a:rPr>
                        <a:t>Sıvı birikme riskini en aza indirmek için bekleme süresine uyulmalıdır (PVC için 10-15dk ve kauçuk için 5dk). Linolyum için bekleme süresi yoktur.</a:t>
                      </a:r>
                    </a:p>
                    <a:p>
                      <a:pPr marL="0" marR="0" lvl="0" indent="0" algn="just" defTabSz="755934" rtl="0" eaLnBrk="1" fontAlgn="auto" latinLnBrk="0" hangingPunct="1">
                        <a:lnSpc>
                          <a:spcPct val="100000"/>
                        </a:lnSpc>
                        <a:spcBef>
                          <a:spcPts val="0"/>
                        </a:spcBef>
                        <a:spcAft>
                          <a:spcPts val="0"/>
                        </a:spcAft>
                        <a:buClrTx/>
                        <a:buSzPts val="800"/>
                        <a:buFont typeface="+mj-lt"/>
                        <a:buNone/>
                        <a:tabLst/>
                        <a:defRPr/>
                      </a:pPr>
                      <a:endParaRPr lang="tr" sz="900" dirty="0"/>
                    </a:p>
                    <a:p>
                      <a:pPr marL="0" marR="0" lvl="0" indent="0" algn="just" defTabSz="755934" rtl="0" eaLnBrk="1" fontAlgn="auto" latinLnBrk="0" hangingPunct="1">
                        <a:lnSpc>
                          <a:spcPct val="100000"/>
                        </a:lnSpc>
                        <a:spcBef>
                          <a:spcPts val="0"/>
                        </a:spcBef>
                        <a:spcAft>
                          <a:spcPts val="0"/>
                        </a:spcAft>
                        <a:buClrTx/>
                        <a:buSzPts val="800"/>
                        <a:buFont typeface="+mj-lt"/>
                        <a:buNone/>
                        <a:tabLst/>
                        <a:defRPr/>
                      </a:pPr>
                      <a:r>
                        <a:rPr lang="tr" sz="900" b="0" i="0" u="none" baseline="0" dirty="0"/>
                        <a:t>Yapıştırıcı, yapışkan ve kavrama durumuna geçtiğinde zemin kaplamasını döşenmelidir.</a:t>
                      </a:r>
                      <a:endParaRPr lang="tr" sz="900" dirty="0"/>
                    </a:p>
                    <a:p>
                      <a:pPr marL="0" indent="0" algn="just" rtl="0">
                        <a:lnSpc>
                          <a:spcPct val="100000"/>
                        </a:lnSpc>
                        <a:spcBef>
                          <a:spcPts val="0"/>
                        </a:spcBef>
                        <a:spcAft>
                          <a:spcPts val="0"/>
                        </a:spcAft>
                        <a:buFontTx/>
                        <a:buNone/>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507134">
                <a:tc vMerge="1">
                  <a:txBody>
                    <a:bodyPr/>
                    <a:lstStyle/>
                    <a:p>
                      <a:pPr algn="just" rtl="0">
                        <a:lnSpc>
                          <a:spcPct val="115000"/>
                        </a:lnSpc>
                        <a:spcBef>
                          <a:spcPts val="0"/>
                        </a:spcBef>
                        <a:spcAft>
                          <a:spcPts val="0"/>
                        </a:spcAft>
                      </a:pPr>
                      <a:endParaRPr lang="tr" sz="900" dirty="0">
                        <a:latin typeface="+mn-lt"/>
                        <a:ea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05292">
                <a:tc vMerge="1">
                  <a:txBody>
                    <a:bodyPr/>
                    <a:lstStyle/>
                    <a:p>
                      <a:pPr algn="just" rtl="0"/>
                      <a:endParaRPr lang="tr" sz="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8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441227">
                <a:tc vMerge="1">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5532093">
                <a:tc vMerge="1">
                  <a:txBody>
                    <a:bodyPr/>
                    <a:lstStyle/>
                    <a:p>
                      <a:pPr algn="l" rtl="0">
                        <a:lnSpc>
                          <a:spcPct val="115000"/>
                        </a:lnSpc>
                        <a:spcBef>
                          <a:spcPts val="0"/>
                        </a:spcBef>
                        <a:spcAft>
                          <a:spcPts val="0"/>
                        </a:spcAft>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3"/>
                  </a:ext>
                </a:extLst>
              </a:tr>
            </a:tbl>
          </a:graphicData>
        </a:graphic>
      </p:graphicFrame>
      <p:graphicFrame>
        <p:nvGraphicFramePr>
          <p:cNvPr id="21" name="Tableau 20"/>
          <p:cNvGraphicFramePr>
            <a:graphicFrameLocks noGrp="1"/>
          </p:cNvGraphicFramePr>
          <p:nvPr>
            <p:extLst>
              <p:ext uri="{D42A27DB-BD31-4B8C-83A1-F6EECF244321}">
                <p14:modId xmlns:p14="http://schemas.microsoft.com/office/powerpoint/2010/main" val="3290729781"/>
              </p:ext>
            </p:extLst>
          </p:nvPr>
        </p:nvGraphicFramePr>
        <p:xfrm>
          <a:off x="3876931" y="3035731"/>
          <a:ext cx="3268935" cy="447704"/>
        </p:xfrm>
        <a:graphic>
          <a:graphicData uri="http://schemas.openxmlformats.org/drawingml/2006/table">
            <a:tbl>
              <a:tblPr firstRow="1" bandRow="1">
                <a:tableStyleId>{2D5ABB26-0587-4C30-8999-92F81FD0307C}</a:tableStyleId>
              </a:tblPr>
              <a:tblGrid>
                <a:gridCol w="739519">
                  <a:extLst>
                    <a:ext uri="{9D8B030D-6E8A-4147-A177-3AD203B41FA5}">
                      <a16:colId xmlns:a16="http://schemas.microsoft.com/office/drawing/2014/main" val="20000"/>
                    </a:ext>
                  </a:extLst>
                </a:gridCol>
                <a:gridCol w="438150">
                  <a:extLst>
                    <a:ext uri="{9D8B030D-6E8A-4147-A177-3AD203B41FA5}">
                      <a16:colId xmlns:a16="http://schemas.microsoft.com/office/drawing/2014/main" val="20001"/>
                    </a:ext>
                  </a:extLst>
                </a:gridCol>
                <a:gridCol w="405286">
                  <a:extLst>
                    <a:ext uri="{9D8B030D-6E8A-4147-A177-3AD203B41FA5}">
                      <a16:colId xmlns:a16="http://schemas.microsoft.com/office/drawing/2014/main" val="20002"/>
                    </a:ext>
                  </a:extLst>
                </a:gridCol>
                <a:gridCol w="619181">
                  <a:extLst>
                    <a:ext uri="{9D8B030D-6E8A-4147-A177-3AD203B41FA5}">
                      <a16:colId xmlns:a16="http://schemas.microsoft.com/office/drawing/2014/main" val="2133783826"/>
                    </a:ext>
                  </a:extLst>
                </a:gridCol>
                <a:gridCol w="1066799">
                  <a:extLst>
                    <a:ext uri="{9D8B030D-6E8A-4147-A177-3AD203B41FA5}">
                      <a16:colId xmlns:a16="http://schemas.microsoft.com/office/drawing/2014/main" val="20003"/>
                    </a:ext>
                  </a:extLst>
                </a:gridCol>
              </a:tblGrid>
              <a:tr h="231704">
                <a:tc>
                  <a:txBody>
                    <a:bodyPr/>
                    <a:lstStyle/>
                    <a:p>
                      <a:pPr algn="ctr" rtl="0"/>
                      <a:r>
                        <a:rPr lang="tr" sz="800" b="1" i="0" u="none" baseline="0" dirty="0">
                          <a:solidFill>
                            <a:schemeClr val="bg1"/>
                          </a:solidFill>
                        </a:rPr>
                        <a:t>Kod</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algn="ctr" rtl="0"/>
                      <a:r>
                        <a:rPr lang="tr" sz="800" b="1" i="0" u="none" baseline="0" dirty="0">
                          <a:solidFill>
                            <a:schemeClr val="bg1"/>
                          </a:solidFill>
                        </a:rPr>
                        <a:t>UC</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algn="ctr" rtl="0"/>
                      <a:r>
                        <a:rPr lang="tr" sz="800" b="1" i="0" u="none" baseline="0">
                          <a:solidFill>
                            <a:schemeClr val="bg1"/>
                          </a:solidFill>
                        </a:rPr>
                        <a:t>PCB</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algn="ctr" rtl="0"/>
                      <a:r>
                        <a:rPr lang="tr" sz="800" b="1" i="0" u="none" baseline="0">
                          <a:solidFill>
                            <a:schemeClr val="bg1"/>
                          </a:solidFill>
                        </a:rPr>
                        <a:t>PALLET.</a:t>
                      </a:r>
                      <a:endParaRPr lang="tr" sz="800" b="1" dirty="0">
                        <a:solidFill>
                          <a:schemeClr val="bg1"/>
                        </a:solidFill>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algn="ctr" rtl="0"/>
                      <a:r>
                        <a:rPr lang="tr" sz="800" b="1" i="0" u="none" baseline="0">
                          <a:solidFill>
                            <a:schemeClr val="bg1"/>
                          </a:solidFill>
                        </a:rPr>
                        <a:t>GENCOD</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81BB26"/>
                    </a:solidFill>
                  </a:tcPr>
                </a:tc>
                <a:extLst>
                  <a:ext uri="{0D108BD9-81ED-4DB2-BD59-A6C34878D82A}">
                    <a16:rowId xmlns:a16="http://schemas.microsoft.com/office/drawing/2014/main" val="10000"/>
                  </a:ext>
                </a:extLst>
              </a:tr>
              <a:tr h="216000">
                <a:tc>
                  <a:txBody>
                    <a:bodyPr/>
                    <a:lstStyle/>
                    <a:p>
                      <a:pPr algn="ctr" rtl="0"/>
                      <a:r>
                        <a:rPr lang="tr" sz="800" b="0" i="0" u="none" kern="0" spc="-42" baseline="0" dirty="0">
                          <a:latin typeface="+mn-lt"/>
                        </a:rPr>
                        <a:t>153033045</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15000"/>
                        </a:lnSpc>
                        <a:spcBef>
                          <a:spcPts val="50"/>
                        </a:spcBef>
                        <a:spcAft>
                          <a:spcPts val="0"/>
                        </a:spcAft>
                      </a:pPr>
                      <a:r>
                        <a:rPr lang="tr" sz="800" b="0" i="0" u="none" baseline="0">
                          <a:effectLst/>
                          <a:latin typeface="+mn-lt"/>
                          <a:ea typeface="Calibri" panose="020F0502020204030204" pitchFamily="34" charset="0"/>
                          <a:cs typeface="Times New Roman" panose="02020603050405020304" pitchFamily="18" charset="0"/>
                        </a:rPr>
                        <a:t>18 kg</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15000"/>
                        </a:lnSpc>
                        <a:spcBef>
                          <a:spcPts val="50"/>
                        </a:spcBef>
                        <a:spcAft>
                          <a:spcPts val="0"/>
                        </a:spcAft>
                      </a:pPr>
                      <a:r>
                        <a:rPr lang="tr" sz="800" b="0" i="0" u="none" baseline="0">
                          <a:effectLst/>
                          <a:latin typeface="+mn-lt"/>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r>
                        <a:rPr lang="tr" sz="800" b="0" i="0" u="none" kern="0" spc="-42" baseline="0">
                          <a:latin typeface="+mn-lt"/>
                        </a:rPr>
                        <a:t>32</a:t>
                      </a:r>
                      <a:endParaRPr lang="tr" sz="800" kern="0" spc="-42" dirty="0">
                        <a:latin typeface="+mn-lt"/>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r>
                        <a:rPr lang="tr" sz="800" b="0" i="0" u="none" kern="0" spc="-42" baseline="0" dirty="0">
                          <a:latin typeface="+mn-lt"/>
                        </a:rPr>
                        <a:t>3549212486662</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23" name="Rectangle 22"/>
          <p:cNvSpPr/>
          <p:nvPr/>
        </p:nvSpPr>
        <p:spPr>
          <a:xfrm>
            <a:off x="3876931" y="6529606"/>
            <a:ext cx="3193995" cy="905092"/>
          </a:xfrm>
          <a:prstGeom prst="rect">
            <a:avLst/>
          </a:prstGeom>
          <a:noFill/>
          <a:ln>
            <a:solidFill>
              <a:srgbClr val="81B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r>
              <a:rPr lang="tr" sz="900" b="1" i="0" u="none" baseline="0">
                <a:solidFill>
                  <a:schemeClr val="tx1"/>
                </a:solidFill>
              </a:rPr>
              <a:t>GÜVENLİK</a:t>
            </a:r>
          </a:p>
          <a:p>
            <a:endParaRPr lang="tr" sz="900" b="1" dirty="0">
              <a:solidFill>
                <a:schemeClr val="tx1"/>
              </a:solidFill>
            </a:endParaRPr>
          </a:p>
          <a:p>
            <a:pPr algn="l" rtl="0"/>
            <a:r>
              <a:rPr lang="tr" sz="900" b="1" i="0" u="none" baseline="0">
                <a:solidFill>
                  <a:schemeClr val="tx1"/>
                </a:solidFill>
              </a:rPr>
              <a:t>Daha fazla ayrıntı için </a:t>
            </a:r>
            <a:r>
              <a:rPr lang="tr" sz="900" b="0" i="0" u="sng" baseline="0">
                <a:hlinkClick r:id="rId2"/>
              </a:rPr>
              <a:t>https://bostiksds.thewercs.com/default.aspx</a:t>
            </a:r>
            <a:r>
              <a:rPr lang="tr" sz="900" b="0" i="0" u="none" baseline="0">
                <a:solidFill>
                  <a:schemeClr val="tx1"/>
                </a:solidFill>
              </a:rPr>
              <a:t> </a:t>
            </a:r>
            <a:r>
              <a:rPr lang="tr" sz="900" b="1" i="0" u="none" baseline="0">
                <a:solidFill>
                  <a:schemeClr val="tx1"/>
                </a:solidFill>
              </a:rPr>
              <a:t>adresindeki güvenlik veri sayfasına bakın.</a:t>
            </a:r>
          </a:p>
        </p:txBody>
      </p:sp>
      <p:sp>
        <p:nvSpPr>
          <p:cNvPr id="25" name="Rectangle 24"/>
          <p:cNvSpPr/>
          <p:nvPr/>
        </p:nvSpPr>
        <p:spPr>
          <a:xfrm>
            <a:off x="3884130" y="7526215"/>
            <a:ext cx="3193995" cy="1613697"/>
          </a:xfrm>
          <a:prstGeom prst="rect">
            <a:avLst/>
          </a:prstGeom>
          <a:solidFill>
            <a:schemeClr val="accent6">
              <a:lumMod val="20000"/>
              <a:lumOff val="80000"/>
            </a:schemeClr>
          </a:solidFill>
          <a:ln>
            <a:solidFill>
              <a:srgbClr val="81B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755934" rtl="0">
              <a:defRPr/>
            </a:pPr>
            <a:r>
              <a:rPr lang="tr" sz="600" b="0" i="1" u="none" baseline="0">
                <a:solidFill>
                  <a:schemeClr val="tx1"/>
                </a:solidFill>
              </a:rPr>
              <a:t>Burada verilen bilgiler ve öneriler yalnızca Bostik araştırmalarına dayanmaktadır ve doğruluğu garanti edilmemektedir. Ürünün performansı, raf ömrü ve uygulama özellikleri, ürünün uygulanacağı malzeme türü, ürünün depolandığı veya uygulandığı ortam ve uygulama için kullanılan ekipman dahil olmak üzere birçok değişkene bağlıdır. Bu değişkenlerin herhangi birindeki değişiklikler, ürünün performansını etkileyebilir. Ürünü kullanmadan önce, ürünün kullanım amacına uygunluğunu, kullanım anındaki koşullar altında test etmek alıcının yükümlülüğündedir. Bostik, ürünün herhangi bir özel uygulama için uygunluğunu garanti etmez. Ürün, satış sırasında ürünle birlikte gelen Bostik Satış Hüküm ve Koşullarına göre satılmaktadır. Bu belgede yer alan bilgiler, ilgili patentlerin bulunmadığını ima edecek veya herhangi bir patentin kapsadığı herhangi bir buluşu, patent sahibinin yetkisi olmadan uygulamak üzere izin, teşvik veya tavsiye teşkil edecek şekilde yorumlanamaz.</a:t>
            </a:r>
            <a:endParaRPr lang="tr" sz="600" dirty="0">
              <a:solidFill>
                <a:schemeClr val="tx1"/>
              </a:solidFill>
              <a:ea typeface="Calibri" panose="020F0502020204030204" pitchFamily="34" charset="0"/>
              <a:cs typeface="Times New Roman" panose="02020603050405020304" pitchFamily="18" charset="0"/>
            </a:endParaRPr>
          </a:p>
        </p:txBody>
      </p:sp>
      <p:graphicFrame>
        <p:nvGraphicFramePr>
          <p:cNvPr id="13" name="Tableau 12"/>
          <p:cNvGraphicFramePr>
            <a:graphicFrameLocks noGrp="1"/>
          </p:cNvGraphicFramePr>
          <p:nvPr/>
        </p:nvGraphicFramePr>
        <p:xfrm>
          <a:off x="488125" y="283053"/>
          <a:ext cx="3161791" cy="306065"/>
        </p:xfrm>
        <a:graphic>
          <a:graphicData uri="http://schemas.openxmlformats.org/drawingml/2006/table">
            <a:tbl>
              <a:tblPr firstRow="1" firstCol="1" bandRow="1"/>
              <a:tblGrid>
                <a:gridCol w="3161791">
                  <a:extLst>
                    <a:ext uri="{9D8B030D-6E8A-4147-A177-3AD203B41FA5}">
                      <a16:colId xmlns:a16="http://schemas.microsoft.com/office/drawing/2014/main" val="20000"/>
                    </a:ext>
                  </a:extLst>
                </a:gridCol>
              </a:tblGrid>
              <a:tr h="306065">
                <a:tc>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r>
                        <a:rPr lang="tr" sz="1100" b="1" i="0" u="none" baseline="0">
                          <a:solidFill>
                            <a:schemeClr val="bg1"/>
                          </a:solidFill>
                          <a:effectLst/>
                          <a:latin typeface="+mj-lt"/>
                          <a:cs typeface="Times New Roman" panose="02020603050405020304" pitchFamily="18" charset="0"/>
                        </a:rPr>
                        <a:t>KULLANIM TALİMATLARI</a:t>
                      </a:r>
                      <a:endParaRPr lang="tr" sz="1100" dirty="0">
                        <a:solidFill>
                          <a:schemeClr val="bg1"/>
                        </a:solidFill>
                        <a:effectLst/>
                        <a:latin typeface="+mj-lt"/>
                        <a:cs typeface="Times New Roman" panose="02020603050405020304" pitchFamily="18" charset="0"/>
                      </a:endParaRPr>
                    </a:p>
                  </a:txBody>
                  <a:tcPr marL="68580" marR="68580" marT="0" marB="0" anchor="ctr">
                    <a:lnL>
                      <a:noFill/>
                    </a:lnL>
                    <a:lnR>
                      <a:noFill/>
                    </a:lnR>
                    <a:lnT>
                      <a:noFill/>
                    </a:lnT>
                    <a:lnB>
                      <a:noFill/>
                    </a:lnB>
                    <a:solidFill>
                      <a:srgbClr val="81BB26"/>
                    </a:solidFill>
                  </a:tcPr>
                </a:tc>
                <a:extLst>
                  <a:ext uri="{0D108BD9-81ED-4DB2-BD59-A6C34878D82A}">
                    <a16:rowId xmlns:a16="http://schemas.microsoft.com/office/drawing/2014/main" val="10000"/>
                  </a:ext>
                </a:extLst>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3187919962"/>
              </p:ext>
            </p:extLst>
          </p:nvPr>
        </p:nvGraphicFramePr>
        <p:xfrm>
          <a:off x="464851" y="6150721"/>
          <a:ext cx="3118485" cy="2377235"/>
        </p:xfrm>
        <a:graphic>
          <a:graphicData uri="http://schemas.openxmlformats.org/drawingml/2006/table">
            <a:tbl>
              <a:tblPr firstRow="1" firstCol="1" bandRow="1"/>
              <a:tblGrid>
                <a:gridCol w="1242823">
                  <a:extLst>
                    <a:ext uri="{9D8B030D-6E8A-4147-A177-3AD203B41FA5}">
                      <a16:colId xmlns:a16="http://schemas.microsoft.com/office/drawing/2014/main" val="4036355901"/>
                    </a:ext>
                  </a:extLst>
                </a:gridCol>
                <a:gridCol w="632332">
                  <a:extLst>
                    <a:ext uri="{9D8B030D-6E8A-4147-A177-3AD203B41FA5}">
                      <a16:colId xmlns:a16="http://schemas.microsoft.com/office/drawing/2014/main" val="3637583744"/>
                    </a:ext>
                  </a:extLst>
                </a:gridCol>
                <a:gridCol w="1243330">
                  <a:extLst>
                    <a:ext uri="{9D8B030D-6E8A-4147-A177-3AD203B41FA5}">
                      <a16:colId xmlns:a16="http://schemas.microsoft.com/office/drawing/2014/main" val="1460570212"/>
                    </a:ext>
                  </a:extLst>
                </a:gridCol>
              </a:tblGrid>
              <a:tr h="270201">
                <a:tc>
                  <a:txBody>
                    <a:bodyPr/>
                    <a:lstStyle/>
                    <a:p>
                      <a:pPr algn="ctr" rtl="0">
                        <a:spcAft>
                          <a:spcPts val="0"/>
                        </a:spcAft>
                      </a:pPr>
                      <a:r>
                        <a:rPr lang="tr" sz="800" b="0" i="0" u="none" baseline="0">
                          <a:solidFill>
                            <a:srgbClr val="FFFFFF"/>
                          </a:solidFill>
                          <a:effectLst/>
                          <a:latin typeface="Bostik Office" panose="020B0503040000020004" pitchFamily="34" charset="0"/>
                          <a:ea typeface="Times New Roman" panose="02020603050405020304" pitchFamily="18" charset="0"/>
                          <a:cs typeface="Times New Roman" panose="02020603050405020304" pitchFamily="18" charset="0"/>
                        </a:rPr>
                        <a:t>ZEMİN KAPLAMA</a:t>
                      </a:r>
                      <a:endParaRPr lang="tr" sz="1200" b="0" dirty="0">
                        <a:solidFill>
                          <a:srgbClr val="000000"/>
                        </a:solidFill>
                        <a:effectLst/>
                        <a:latin typeface="Minion Pro"/>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81BB26"/>
                    </a:solidFill>
                  </a:tcPr>
                </a:tc>
                <a:tc>
                  <a:txBody>
                    <a:bodyPr/>
                    <a:lstStyle/>
                    <a:p>
                      <a:pPr algn="ctr" rtl="0">
                        <a:spcAft>
                          <a:spcPts val="0"/>
                        </a:spcAft>
                      </a:pPr>
                      <a:r>
                        <a:rPr lang="tr" sz="800" b="0" i="0" u="none" baseline="0">
                          <a:solidFill>
                            <a:srgbClr val="FFFFFF"/>
                          </a:solidFill>
                          <a:effectLst/>
                          <a:latin typeface="Bostik Office" panose="020B0503040000020004" pitchFamily="34" charset="0"/>
                          <a:ea typeface="Times New Roman" panose="02020603050405020304" pitchFamily="18" charset="0"/>
                          <a:cs typeface="Times New Roman" panose="02020603050405020304" pitchFamily="18" charset="0"/>
                        </a:rPr>
                        <a:t>MALA</a:t>
                      </a:r>
                      <a:endParaRPr lang="tr" sz="1200" b="0" dirty="0">
                        <a:solidFill>
                          <a:srgbClr val="000000"/>
                        </a:solidFill>
                        <a:effectLst/>
                        <a:latin typeface="Minion Pro"/>
                        <a:ea typeface="Times New Roman" panose="02020603050405020304" pitchFamily="18" charset="0"/>
                        <a:cs typeface="Minion Pro"/>
                      </a:endParaRPr>
                    </a:p>
                    <a:p>
                      <a:pPr algn="ctr" rtl="0">
                        <a:spcAft>
                          <a:spcPts val="0"/>
                        </a:spcAft>
                      </a:pPr>
                      <a:r>
                        <a:rPr lang="tr" sz="800" b="0" i="0" u="none" baseline="0">
                          <a:solidFill>
                            <a:srgbClr val="FFFFFF"/>
                          </a:solidFill>
                          <a:effectLst/>
                          <a:latin typeface="Bostik Office" panose="020B0503040000020004" pitchFamily="34" charset="0"/>
                          <a:ea typeface="Times New Roman" panose="02020603050405020304" pitchFamily="18" charset="0"/>
                          <a:cs typeface="Times New Roman" panose="02020603050405020304" pitchFamily="18" charset="0"/>
                        </a:rPr>
                        <a:t>BOYUT</a:t>
                      </a:r>
                      <a:endParaRPr lang="tr" sz="1200" b="0" dirty="0">
                        <a:solidFill>
                          <a:srgbClr val="000000"/>
                        </a:solidFill>
                        <a:effectLst/>
                        <a:latin typeface="Minion Pro"/>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81BB26"/>
                    </a:solidFill>
                  </a:tcPr>
                </a:tc>
                <a:tc>
                  <a:txBody>
                    <a:bodyPr/>
                    <a:lstStyle/>
                    <a:p>
                      <a:pPr algn="ctr" rtl="0">
                        <a:spcAft>
                          <a:spcPts val="0"/>
                        </a:spcAft>
                      </a:pPr>
                      <a:r>
                        <a:rPr lang="tr" sz="800" b="0" i="0" u="none" baseline="0">
                          <a:solidFill>
                            <a:srgbClr val="FFFFFF"/>
                          </a:solidFill>
                          <a:effectLst/>
                          <a:latin typeface="Bostik Office" panose="020B0503040000020004" pitchFamily="34" charset="0"/>
                          <a:ea typeface="Times New Roman" panose="02020603050405020304" pitchFamily="18" charset="0"/>
                          <a:cs typeface="Times New Roman" panose="02020603050405020304" pitchFamily="18" charset="0"/>
                        </a:rPr>
                        <a:t>KULLANIM</a:t>
                      </a:r>
                      <a:endParaRPr lang="tr" sz="1200" b="0" dirty="0">
                        <a:solidFill>
                          <a:srgbClr val="000000"/>
                        </a:solidFill>
                        <a:effectLst/>
                        <a:latin typeface="Minion Pro"/>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81BB26"/>
                    </a:solidFill>
                  </a:tcPr>
                </a:tc>
                <a:extLst>
                  <a:ext uri="{0D108BD9-81ED-4DB2-BD59-A6C34878D82A}">
                    <a16:rowId xmlns:a16="http://schemas.microsoft.com/office/drawing/2014/main" val="627176210"/>
                  </a:ext>
                </a:extLst>
              </a:tr>
              <a:tr h="405302">
                <a:tc>
                  <a:txBody>
                    <a:bodyPr/>
                    <a:lstStyle/>
                    <a:p>
                      <a:pPr algn="l" rtl="0">
                        <a:spcBef>
                          <a:spcPts val="600"/>
                        </a:spcBef>
                        <a:spcAft>
                          <a:spcPts val="600"/>
                        </a:spcAft>
                        <a:tabLst>
                          <a:tab pos="3060700" algn="l"/>
                        </a:tabLst>
                      </a:pPr>
                      <a:r>
                        <a:rPr lang="tr" sz="800" b="0" i="0" u="none" baseline="0">
                          <a:solidFill>
                            <a:srgbClr val="221E1F"/>
                          </a:solidFill>
                          <a:effectLst/>
                          <a:latin typeface="Bostik Office" panose="020B0503040000020004" pitchFamily="34" charset="0"/>
                          <a:ea typeface="Times New Roman" panose="02020603050405020304" pitchFamily="18" charset="0"/>
                          <a:cs typeface="Minion Pro"/>
                        </a:rPr>
                        <a:t>Düz tabanlı çok ince döşeme kaplamaları</a:t>
                      </a:r>
                      <a:endParaRPr lang="tr" sz="1200" b="0" dirty="0">
                        <a:solidFill>
                          <a:srgbClr val="000000"/>
                        </a:solidFill>
                        <a:effectLst/>
                        <a:latin typeface="Minion Pro"/>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ECF2D6"/>
                    </a:solidFill>
                  </a:tcPr>
                </a:tc>
                <a:tc>
                  <a:txBody>
                    <a:bodyPr/>
                    <a:lstStyle/>
                    <a:p>
                      <a:pPr algn="ctr" rtl="0">
                        <a:spcBef>
                          <a:spcPts val="600"/>
                        </a:spcBef>
                        <a:spcAft>
                          <a:spcPts val="600"/>
                        </a:spcAft>
                        <a:tabLst>
                          <a:tab pos="3060700" algn="l"/>
                        </a:tabLst>
                      </a:pPr>
                      <a:r>
                        <a:rPr lang="tr" sz="800" b="0" i="0" u="none" baseline="0" dirty="0">
                          <a:solidFill>
                            <a:srgbClr val="221E1F"/>
                          </a:solidFill>
                          <a:effectLst/>
                          <a:latin typeface="Bostik Office" panose="020B0503040000020004" pitchFamily="34" charset="0"/>
                          <a:ea typeface="Times New Roman" panose="02020603050405020304" pitchFamily="18" charset="0"/>
                          <a:cs typeface="Minion Pro"/>
                        </a:rPr>
                        <a:t>A4</a:t>
                      </a:r>
                      <a:endParaRPr lang="tr" sz="1200" b="0" dirty="0">
                        <a:solidFill>
                          <a:srgbClr val="000000"/>
                        </a:solidFill>
                        <a:effectLst/>
                        <a:latin typeface="Minion Pro"/>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DAE5AC"/>
                    </a:solidFill>
                  </a:tcPr>
                </a:tc>
                <a:tc>
                  <a:txBody>
                    <a:bodyPr/>
                    <a:lstStyle/>
                    <a:p>
                      <a:pPr algn="ctr" rtl="0">
                        <a:spcBef>
                          <a:spcPts val="600"/>
                        </a:spcBef>
                        <a:spcAft>
                          <a:spcPts val="600"/>
                        </a:spcAft>
                        <a:tabLst>
                          <a:tab pos="3060700" algn="l"/>
                        </a:tabLst>
                      </a:pPr>
                      <a:r>
                        <a:rPr lang="tr" sz="800" b="0" i="0" u="none" baseline="0">
                          <a:solidFill>
                            <a:srgbClr val="FF0000"/>
                          </a:solidFill>
                          <a:effectLst/>
                          <a:latin typeface="Bostik Office" panose="020B0503040000020004" pitchFamily="34" charset="0"/>
                          <a:ea typeface="Times New Roman" panose="02020603050405020304" pitchFamily="18" charset="0"/>
                          <a:cs typeface="Minion Pro"/>
                        </a:rPr>
                        <a:t>0.2 – 0.25kg/m²</a:t>
                      </a:r>
                      <a:endParaRPr lang="tr" sz="1200" b="0" dirty="0">
                        <a:solidFill>
                          <a:srgbClr val="000000"/>
                        </a:solidFill>
                        <a:effectLst/>
                        <a:latin typeface="Minion Pro"/>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ECF2D6"/>
                    </a:solidFill>
                  </a:tcPr>
                </a:tc>
                <a:extLst>
                  <a:ext uri="{0D108BD9-81ED-4DB2-BD59-A6C34878D82A}">
                    <a16:rowId xmlns:a16="http://schemas.microsoft.com/office/drawing/2014/main" val="547561162"/>
                  </a:ext>
                </a:extLst>
              </a:tr>
              <a:tr h="540403">
                <a:tc>
                  <a:txBody>
                    <a:bodyPr/>
                    <a:lstStyle/>
                    <a:p>
                      <a:pPr algn="l" rtl="0">
                        <a:spcBef>
                          <a:spcPts val="600"/>
                        </a:spcBef>
                        <a:spcAft>
                          <a:spcPts val="600"/>
                        </a:spcAft>
                        <a:tabLst>
                          <a:tab pos="3060700" algn="l"/>
                        </a:tabLst>
                      </a:pPr>
                      <a:r>
                        <a:rPr lang="tr" sz="800" b="0" i="0" u="none" baseline="0">
                          <a:solidFill>
                            <a:srgbClr val="221E1F"/>
                          </a:solidFill>
                          <a:effectLst/>
                          <a:latin typeface="Bostik Office" panose="020B0503040000020004" pitchFamily="34" charset="0"/>
                          <a:ea typeface="Times New Roman" panose="02020603050405020304" pitchFamily="18" charset="0"/>
                          <a:cs typeface="Minion Pro"/>
                        </a:rPr>
                        <a:t>Pürüzsüz tabanlı kaplama</a:t>
                      </a:r>
                      <a:br>
                        <a:rPr lang="tr" sz="800" b="0">
                          <a:solidFill>
                            <a:srgbClr val="221E1F"/>
                          </a:solidFill>
                          <a:effectLst/>
                          <a:latin typeface="Bostik Office" panose="020B0503040000020004" pitchFamily="34" charset="0"/>
                          <a:ea typeface="Times New Roman" panose="02020603050405020304" pitchFamily="18" charset="0"/>
                          <a:cs typeface="Minion Pro"/>
                        </a:rPr>
                      </a:br>
                      <a:r>
                        <a:rPr lang="tr" sz="800" b="0" i="0" u="none" baseline="0">
                          <a:solidFill>
                            <a:srgbClr val="221E1F"/>
                          </a:solidFill>
                          <a:effectLst/>
                          <a:latin typeface="Bostik Office" panose="020B0503040000020004" pitchFamily="34" charset="0"/>
                          <a:ea typeface="Times New Roman" panose="02020603050405020304" pitchFamily="18" charset="0"/>
                          <a:cs typeface="Minion Pro"/>
                        </a:rPr>
                        <a:t>(PVC karolar ve şeritler, E.V.R., köpükler)</a:t>
                      </a:r>
                      <a:endParaRPr lang="tr" sz="800" b="0" dirty="0">
                        <a:solidFill>
                          <a:srgbClr val="221E1F"/>
                        </a:solidFill>
                        <a:effectLst/>
                        <a:latin typeface="Bostik Office" panose="020B0503040000020004" pitchFamily="34" charset="0"/>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ECF2D6"/>
                    </a:solidFill>
                  </a:tcPr>
                </a:tc>
                <a:tc>
                  <a:txBody>
                    <a:bodyPr/>
                    <a:lstStyle/>
                    <a:p>
                      <a:pPr algn="ctr" rtl="0">
                        <a:spcBef>
                          <a:spcPts val="600"/>
                        </a:spcBef>
                        <a:spcAft>
                          <a:spcPts val="600"/>
                        </a:spcAft>
                        <a:tabLst>
                          <a:tab pos="3060700" algn="l"/>
                        </a:tabLst>
                      </a:pPr>
                      <a:r>
                        <a:rPr lang="tr" sz="800" b="0" i="0" u="none" baseline="0">
                          <a:solidFill>
                            <a:srgbClr val="221E1F"/>
                          </a:solidFill>
                          <a:effectLst/>
                          <a:latin typeface="Bostik Office" panose="020B0503040000020004" pitchFamily="34" charset="0"/>
                          <a:ea typeface="Times New Roman" panose="02020603050405020304" pitchFamily="18" charset="0"/>
                          <a:cs typeface="Minion Pro"/>
                        </a:rPr>
                        <a:t>A2</a:t>
                      </a:r>
                      <a:endParaRPr lang="tr" sz="1200" b="0">
                        <a:solidFill>
                          <a:srgbClr val="000000"/>
                        </a:solidFill>
                        <a:effectLst/>
                        <a:latin typeface="Minion Pro"/>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DAE5AC"/>
                    </a:solidFill>
                  </a:tcPr>
                </a:tc>
                <a:tc>
                  <a:txBody>
                    <a:bodyPr/>
                    <a:lstStyle/>
                    <a:p>
                      <a:pPr algn="ctr" rtl="0">
                        <a:spcBef>
                          <a:spcPts val="600"/>
                        </a:spcBef>
                        <a:spcAft>
                          <a:spcPts val="600"/>
                        </a:spcAft>
                        <a:tabLst>
                          <a:tab pos="3060700" algn="l"/>
                        </a:tabLst>
                      </a:pPr>
                      <a:r>
                        <a:rPr lang="tr" sz="800" b="0" i="0" u="none" baseline="0">
                          <a:solidFill>
                            <a:srgbClr val="FF0000"/>
                          </a:solidFill>
                          <a:effectLst/>
                          <a:latin typeface="Bostik Office" panose="020B0503040000020004" pitchFamily="34" charset="0"/>
                          <a:ea typeface="Times New Roman" panose="02020603050405020304" pitchFamily="18" charset="0"/>
                          <a:cs typeface="Minion Pro"/>
                        </a:rPr>
                        <a:t>0.25kg - 0.29kg/m²</a:t>
                      </a:r>
                      <a:endParaRPr lang="tr" sz="1200" b="0" dirty="0">
                        <a:solidFill>
                          <a:srgbClr val="000000"/>
                        </a:solidFill>
                        <a:effectLst/>
                        <a:latin typeface="Minion Pro"/>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ECF2D6"/>
                    </a:solidFill>
                  </a:tcPr>
                </a:tc>
                <a:extLst>
                  <a:ext uri="{0D108BD9-81ED-4DB2-BD59-A6C34878D82A}">
                    <a16:rowId xmlns:a16="http://schemas.microsoft.com/office/drawing/2014/main" val="3846339480"/>
                  </a:ext>
                </a:extLst>
              </a:tr>
              <a:tr h="337752">
                <a:tc>
                  <a:txBody>
                    <a:bodyPr/>
                    <a:lstStyle/>
                    <a:p>
                      <a:pPr algn="l" rtl="0">
                        <a:lnSpc>
                          <a:spcPts val="1205"/>
                        </a:lnSpc>
                        <a:spcBef>
                          <a:spcPts val="600"/>
                        </a:spcBef>
                        <a:spcAft>
                          <a:spcPts val="600"/>
                        </a:spcAft>
                        <a:tabLst>
                          <a:tab pos="3060700" algn="l"/>
                        </a:tabLst>
                      </a:pPr>
                      <a:r>
                        <a:rPr lang="tr" sz="800" b="0" i="0" u="none" baseline="0">
                          <a:solidFill>
                            <a:srgbClr val="221E1F"/>
                          </a:solidFill>
                          <a:effectLst/>
                          <a:latin typeface="Bostik Office" panose="020B0503040000020004" pitchFamily="34" charset="0"/>
                          <a:ea typeface="Times New Roman" panose="02020603050405020304" pitchFamily="18" charset="0"/>
                          <a:cs typeface="Minion Pro"/>
                        </a:rPr>
                        <a:t>Dokulu tabanlı kaplama</a:t>
                      </a:r>
                      <a:endParaRPr lang="tr" sz="1200" b="0" dirty="0">
                        <a:effectLst/>
                        <a:latin typeface="Minion Pro"/>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ECF2D6"/>
                    </a:solidFill>
                  </a:tcPr>
                </a:tc>
                <a:tc>
                  <a:txBody>
                    <a:bodyPr/>
                    <a:lstStyle/>
                    <a:p>
                      <a:pPr algn="ctr" rtl="0">
                        <a:lnSpc>
                          <a:spcPts val="1205"/>
                        </a:lnSpc>
                        <a:spcBef>
                          <a:spcPts val="600"/>
                        </a:spcBef>
                        <a:spcAft>
                          <a:spcPts val="600"/>
                        </a:spcAft>
                        <a:tabLst>
                          <a:tab pos="3060700" algn="l"/>
                        </a:tabLst>
                      </a:pPr>
                      <a:r>
                        <a:rPr lang="tr" sz="800" b="0" i="0" u="none" baseline="0">
                          <a:solidFill>
                            <a:srgbClr val="221E1F"/>
                          </a:solidFill>
                          <a:effectLst/>
                          <a:latin typeface="Bostik Office" panose="020B0503040000020004" pitchFamily="34" charset="0"/>
                          <a:ea typeface="Times New Roman" panose="02020603050405020304" pitchFamily="18" charset="0"/>
                          <a:cs typeface="Minion Pro"/>
                        </a:rPr>
                        <a:t>B1</a:t>
                      </a:r>
                      <a:endParaRPr lang="tr" sz="1200" b="0">
                        <a:effectLst/>
                        <a:latin typeface="Minion Pro"/>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DAE5AC"/>
                    </a:solidFill>
                  </a:tcPr>
                </a:tc>
                <a:tc>
                  <a:txBody>
                    <a:bodyPr/>
                    <a:lstStyle/>
                    <a:p>
                      <a:pPr algn="ctr" rtl="0">
                        <a:lnSpc>
                          <a:spcPts val="1205"/>
                        </a:lnSpc>
                        <a:spcBef>
                          <a:spcPts val="600"/>
                        </a:spcBef>
                        <a:spcAft>
                          <a:spcPts val="600"/>
                        </a:spcAft>
                        <a:tabLst>
                          <a:tab pos="3060700" algn="l"/>
                        </a:tabLst>
                      </a:pPr>
                      <a:r>
                        <a:rPr lang="tr" sz="800" b="0" i="0" u="none" baseline="0">
                          <a:solidFill>
                            <a:srgbClr val="FF0000"/>
                          </a:solidFill>
                          <a:effectLst/>
                          <a:latin typeface="Bostik Office" panose="020B0503040000020004" pitchFamily="34" charset="0"/>
                          <a:ea typeface="Times New Roman" panose="02020603050405020304" pitchFamily="18" charset="0"/>
                          <a:cs typeface="Minion Pro"/>
                        </a:rPr>
                        <a:t>0.3kg - 0.35kg/m²</a:t>
                      </a:r>
                      <a:endParaRPr lang="tr" sz="1200" b="0" dirty="0">
                        <a:effectLst/>
                        <a:latin typeface="Minion Pro"/>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9050" cap="flat" cmpd="sng" algn="ctr">
                      <a:solidFill>
                        <a:srgbClr val="C2D69B"/>
                      </a:solidFill>
                      <a:prstDash val="solid"/>
                      <a:round/>
                      <a:headEnd type="none" w="med" len="med"/>
                      <a:tailEnd type="none" w="med" len="med"/>
                    </a:lnB>
                    <a:solidFill>
                      <a:srgbClr val="ECF2D6"/>
                    </a:solidFill>
                  </a:tcPr>
                </a:tc>
                <a:extLst>
                  <a:ext uri="{0D108BD9-81ED-4DB2-BD59-A6C34878D82A}">
                    <a16:rowId xmlns:a16="http://schemas.microsoft.com/office/drawing/2014/main" val="440535176"/>
                  </a:ext>
                </a:extLst>
              </a:tr>
              <a:tr h="694647">
                <a:tc>
                  <a:txBody>
                    <a:bodyPr/>
                    <a:lstStyle/>
                    <a:p>
                      <a:pPr algn="l" rtl="0">
                        <a:lnSpc>
                          <a:spcPts val="1205"/>
                        </a:lnSpc>
                        <a:spcBef>
                          <a:spcPts val="600"/>
                        </a:spcBef>
                        <a:spcAft>
                          <a:spcPts val="600"/>
                        </a:spcAft>
                        <a:tabLst>
                          <a:tab pos="3060700" algn="l"/>
                        </a:tabLst>
                      </a:pPr>
                      <a:r>
                        <a:rPr lang="tr" sz="800" b="0" i="0" u="none" kern="1200" baseline="0">
                          <a:solidFill>
                            <a:srgbClr val="221E1F"/>
                          </a:solidFill>
                          <a:effectLst/>
                          <a:latin typeface="Bostik Office" panose="020B0503040000020004" pitchFamily="34" charset="0"/>
                          <a:ea typeface="Times New Roman" panose="02020603050405020304" pitchFamily="18" charset="0"/>
                          <a:cs typeface="Minion Pro"/>
                        </a:rPr>
                        <a:t>Arka yüzü yüksek kabartmalı kaplamalar (örn. lateks destekli hindistan cevizi lifi)</a:t>
                      </a:r>
                      <a:endParaRPr lang="tr" sz="800" b="0" kern="1200" dirty="0">
                        <a:solidFill>
                          <a:srgbClr val="221E1F"/>
                        </a:solidFill>
                        <a:effectLst/>
                        <a:latin typeface="Bostik Office" panose="020B0503040000020004" pitchFamily="34" charset="0"/>
                        <a:ea typeface="Times New Roman" panose="02020603050405020304" pitchFamily="18" charset="0"/>
                        <a:cs typeface="Minion Pro"/>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2D6"/>
                    </a:solidFill>
                  </a:tcPr>
                </a:tc>
                <a:tc>
                  <a:txBody>
                    <a:bodyPr/>
                    <a:lstStyle/>
                    <a:p>
                      <a:pPr algn="ctr" rtl="0">
                        <a:lnSpc>
                          <a:spcPts val="1205"/>
                        </a:lnSpc>
                        <a:spcBef>
                          <a:spcPts val="600"/>
                        </a:spcBef>
                        <a:spcAft>
                          <a:spcPts val="600"/>
                        </a:spcAft>
                        <a:tabLst>
                          <a:tab pos="3060700" algn="l"/>
                        </a:tabLst>
                      </a:pPr>
                      <a:r>
                        <a:rPr lang="tr" sz="800" b="0" i="0" u="none" baseline="0">
                          <a:solidFill>
                            <a:srgbClr val="221E1F"/>
                          </a:solidFill>
                          <a:effectLst/>
                          <a:latin typeface="Bostik Office" panose="020B0503040000020004" pitchFamily="34" charset="0"/>
                          <a:ea typeface="Times New Roman" panose="02020603050405020304" pitchFamily="18" charset="0"/>
                          <a:cs typeface="Minion Pro"/>
                        </a:rPr>
                        <a:t>B2</a:t>
                      </a:r>
                      <a:endParaRPr lang="tr" sz="1200" b="0">
                        <a:effectLst/>
                        <a:latin typeface="Minion Pro"/>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5AC"/>
                    </a:solidFill>
                  </a:tcPr>
                </a:tc>
                <a:tc>
                  <a:txBody>
                    <a:bodyPr/>
                    <a:lstStyle/>
                    <a:p>
                      <a:pPr algn="ctr" rtl="0">
                        <a:lnSpc>
                          <a:spcPts val="1205"/>
                        </a:lnSpc>
                        <a:spcBef>
                          <a:spcPts val="600"/>
                        </a:spcBef>
                        <a:spcAft>
                          <a:spcPts val="600"/>
                        </a:spcAft>
                        <a:tabLst>
                          <a:tab pos="3060700" algn="l"/>
                        </a:tabLst>
                      </a:pPr>
                      <a:r>
                        <a:rPr lang="tr" sz="800" b="0" i="0" u="none" baseline="0" dirty="0">
                          <a:solidFill>
                            <a:srgbClr val="FF0000"/>
                          </a:solidFill>
                          <a:effectLst/>
                          <a:latin typeface="Bostik Office" panose="020B0503040000020004" pitchFamily="34" charset="0"/>
                          <a:ea typeface="Times New Roman" panose="02020603050405020304" pitchFamily="18" charset="0"/>
                          <a:cs typeface="Minion Pro"/>
                        </a:rPr>
                        <a:t>0.4kg - 0.45kg/m²</a:t>
                      </a:r>
                      <a:endParaRPr lang="tr" sz="1200" b="0" dirty="0">
                        <a:effectLst/>
                        <a:latin typeface="Minion Pro"/>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C2D69B"/>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F2D6"/>
                    </a:solidFill>
                  </a:tcPr>
                </a:tc>
                <a:extLst>
                  <a:ext uri="{0D108BD9-81ED-4DB2-BD59-A6C34878D82A}">
                    <a16:rowId xmlns:a16="http://schemas.microsoft.com/office/drawing/2014/main" val="2049711823"/>
                  </a:ext>
                </a:extLst>
              </a:tr>
            </a:tbl>
          </a:graphicData>
        </a:graphic>
      </p:graphicFrame>
      <p:pic>
        <p:nvPicPr>
          <p:cNvPr id="10" name="Resim 9">
            <a:extLst>
              <a:ext uri="{FF2B5EF4-FFF2-40B4-BE49-F238E27FC236}">
                <a16:creationId xmlns:a16="http://schemas.microsoft.com/office/drawing/2014/main" id="{4A07449D-613F-422E-9D75-9D63E7E41559}"/>
              </a:ext>
            </a:extLst>
          </p:cNvPr>
          <p:cNvPicPr>
            <a:picLocks noChangeAspect="1"/>
          </p:cNvPicPr>
          <p:nvPr/>
        </p:nvPicPr>
        <p:blipFill>
          <a:blip r:embed="rId3"/>
          <a:stretch>
            <a:fillRect/>
          </a:stretch>
        </p:blipFill>
        <p:spPr>
          <a:xfrm>
            <a:off x="4849287" y="9616760"/>
            <a:ext cx="999063" cy="160808"/>
          </a:xfrm>
          <a:prstGeom prst="rect">
            <a:avLst/>
          </a:prstGeom>
        </p:spPr>
      </p:pic>
    </p:spTree>
    <p:extLst>
      <p:ext uri="{BB962C8B-B14F-4D97-AF65-F5344CB8AC3E}">
        <p14:creationId xmlns:p14="http://schemas.microsoft.com/office/powerpoint/2010/main" val="3762223239"/>
      </p:ext>
    </p:extLst>
  </p:cSld>
  <p:clrMapOvr>
    <a:masterClrMapping/>
  </p:clrMapOvr>
</p:sld>
</file>

<file path=ppt/theme/theme1.xml><?xml version="1.0" encoding="utf-8"?>
<a:theme xmlns:a="http://schemas.openxmlformats.org/drawingml/2006/main" name="1">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nalisé 1">
      <a:majorFont>
        <a:latin typeface="Bostik office"/>
        <a:ea typeface=""/>
        <a:cs typeface=""/>
      </a:majorFont>
      <a:minorFont>
        <a:latin typeface="Bostik office"/>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noFill/>
        <a:ln w="9525">
          <a:noFill/>
          <a:miter lim="800000"/>
          <a:headEnd/>
          <a:tailEnd/>
        </a:ln>
      </a:spPr>
      <a:bodyPr rot="0" vert="horz" wrap="square" lIns="98694" tIns="49347" rIns="98694" bIns="49347" anchor="t" anchorCtr="0" upright="1">
        <a:noAutofit/>
      </a:bodyPr>
      <a:lstStyle>
        <a:defPPr algn="ctr">
          <a:lnSpc>
            <a:spcPct val="115000"/>
          </a:lnSpc>
          <a:spcAft>
            <a:spcPts val="0"/>
          </a:spcAft>
          <a:defRPr sz="1295" b="1" cap="all" dirty="0">
            <a:solidFill>
              <a:srgbClr val="A2BD30"/>
            </a:solidFill>
            <a:effectLst/>
            <a:latin typeface="Bostik Office"/>
            <a:ea typeface="Calibri" panose="020F0502020204030204" pitchFamily="34"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E0C388824D0645B7C4FB070DCF563D" ma:contentTypeVersion="13" ma:contentTypeDescription="Crée un document." ma:contentTypeScope="" ma:versionID="b6381b7fd5227bf3a5966d059ade0ac1">
  <xsd:schema xmlns:xsd="http://www.w3.org/2001/XMLSchema" xmlns:xs="http://www.w3.org/2001/XMLSchema" xmlns:p="http://schemas.microsoft.com/office/2006/metadata/properties" xmlns:ns2="860b82cc-ed4a-4d49-bcd6-52a105e8aaf6" xmlns:ns3="38c467dd-cef8-450e-b2d5-75da1ce0c45f" targetNamespace="http://schemas.microsoft.com/office/2006/metadata/properties" ma:root="true" ma:fieldsID="b9505094c6b7ebf3b0d23c5815ce96f6" ns2:_="" ns3:_="">
    <xsd:import namespace="860b82cc-ed4a-4d49-bcd6-52a105e8aaf6"/>
    <xsd:import namespace="38c467dd-cef8-450e-b2d5-75da1ce0c45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b82cc-ed4a-4d49-bcd6-52a105e8aa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8c467dd-cef8-450e-b2d5-75da1ce0c45f"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4F62C86-1D23-45DE-ABE9-648406CD1E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b82cc-ed4a-4d49-bcd6-52a105e8aaf6"/>
    <ds:schemaRef ds:uri="38c467dd-cef8-450e-b2d5-75da1ce0c4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3323BE-9508-4B36-89E9-DEE389C9E347}">
  <ds:schemaRefs>
    <ds:schemaRef ds:uri="http://schemas.microsoft.com/sharepoint/v3/contenttype/forms"/>
  </ds:schemaRefs>
</ds:datastoreItem>
</file>

<file path=customXml/itemProps3.xml><?xml version="1.0" encoding="utf-8"?>
<ds:datastoreItem xmlns:ds="http://schemas.openxmlformats.org/officeDocument/2006/customXml" ds:itemID="{49AB8F58-ACB2-4F82-AEDA-9760DBEA169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2122</TotalTime>
  <Words>959</Words>
  <Application>Microsoft Office PowerPoint</Application>
  <PresentationFormat>Özel</PresentationFormat>
  <Paragraphs>201</Paragraphs>
  <Slides>2</Slides>
  <Notes>1</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vt:i4>
      </vt:variant>
    </vt:vector>
  </HeadingPairs>
  <TitlesOfParts>
    <vt:vector size="11" baseType="lpstr">
      <vt:lpstr>Arial</vt:lpstr>
      <vt:lpstr>Bostik Bold</vt:lpstr>
      <vt:lpstr>Bostik Office</vt:lpstr>
      <vt:lpstr>Bostik Office</vt:lpstr>
      <vt:lpstr>Bostik Regular</vt:lpstr>
      <vt:lpstr>Calibri</vt:lpstr>
      <vt:lpstr>Minion Pro</vt:lpstr>
      <vt:lpstr>Wingdings</vt:lpstr>
      <vt:lpstr>1</vt:lpstr>
      <vt:lpstr>STIX A800 PREMIUM</vt:lpstr>
      <vt:lpstr>PowerPoint Sunusu</vt:lpstr>
    </vt:vector>
  </TitlesOfParts>
  <Company>Arkema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BOCHATON Samantha</dc:creator>
  <cp:lastModifiedBy>HAN Ece</cp:lastModifiedBy>
  <cp:revision>241</cp:revision>
  <dcterms:created xsi:type="dcterms:W3CDTF">2018-03-06T14:28:44Z</dcterms:created>
  <dcterms:modified xsi:type="dcterms:W3CDTF">2021-10-21T20:13:43Z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0x01010023E0C388824D0645B7C4FB070DCF563D</vt:lpwstr>
  </property>
</Properties>
</file>