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4"/>
  </p:sldMasterIdLst>
  <p:notesMasterIdLst>
    <p:notesMasterId r:id="rId7"/>
  </p:notesMasterIdLst>
  <p:handoutMasterIdLst>
    <p:handoutMasterId r:id="rId8"/>
  </p:handoutMasterIdLst>
  <p:sldIdLst>
    <p:sldId id="264" r:id="rId5"/>
    <p:sldId id="265" r:id="rId6"/>
  </p:sldIdLst>
  <p:sldSz cx="7559675" cy="10691813"/>
  <p:notesSz cx="6797675" cy="9926638"/>
  <p:defaultTextStyle>
    <a:defPPr>
      <a:defRPr lang="fr-FR"/>
    </a:defPPr>
    <a:lvl1pPr marL="0" algn="l" defTabSz="995352" rtl="0" eaLnBrk="1" latinLnBrk="0" hangingPunct="1">
      <a:defRPr sz="1959" kern="1200">
        <a:solidFill>
          <a:schemeClr val="tx1"/>
        </a:solidFill>
        <a:latin typeface="+mn-lt"/>
        <a:ea typeface="+mn-ea"/>
        <a:cs typeface="+mn-cs"/>
      </a:defRPr>
    </a:lvl1pPr>
    <a:lvl2pPr marL="497676" algn="l" defTabSz="995352" rtl="0" eaLnBrk="1" latinLnBrk="0" hangingPunct="1">
      <a:defRPr sz="1959" kern="1200">
        <a:solidFill>
          <a:schemeClr val="tx1"/>
        </a:solidFill>
        <a:latin typeface="+mn-lt"/>
        <a:ea typeface="+mn-ea"/>
        <a:cs typeface="+mn-cs"/>
      </a:defRPr>
    </a:lvl2pPr>
    <a:lvl3pPr marL="995352" algn="l" defTabSz="995352" rtl="0" eaLnBrk="1" latinLnBrk="0" hangingPunct="1">
      <a:defRPr sz="1959" kern="1200">
        <a:solidFill>
          <a:schemeClr val="tx1"/>
        </a:solidFill>
        <a:latin typeface="+mn-lt"/>
        <a:ea typeface="+mn-ea"/>
        <a:cs typeface="+mn-cs"/>
      </a:defRPr>
    </a:lvl3pPr>
    <a:lvl4pPr marL="1493028" algn="l" defTabSz="995352" rtl="0" eaLnBrk="1" latinLnBrk="0" hangingPunct="1">
      <a:defRPr sz="1959" kern="1200">
        <a:solidFill>
          <a:schemeClr val="tx1"/>
        </a:solidFill>
        <a:latin typeface="+mn-lt"/>
        <a:ea typeface="+mn-ea"/>
        <a:cs typeface="+mn-cs"/>
      </a:defRPr>
    </a:lvl4pPr>
    <a:lvl5pPr marL="1990703" algn="l" defTabSz="995352" rtl="0" eaLnBrk="1" latinLnBrk="0" hangingPunct="1">
      <a:defRPr sz="1959" kern="1200">
        <a:solidFill>
          <a:schemeClr val="tx1"/>
        </a:solidFill>
        <a:latin typeface="+mn-lt"/>
        <a:ea typeface="+mn-ea"/>
        <a:cs typeface="+mn-cs"/>
      </a:defRPr>
    </a:lvl5pPr>
    <a:lvl6pPr marL="2488380" algn="l" defTabSz="995352" rtl="0" eaLnBrk="1" latinLnBrk="0" hangingPunct="1">
      <a:defRPr sz="1959" kern="1200">
        <a:solidFill>
          <a:schemeClr val="tx1"/>
        </a:solidFill>
        <a:latin typeface="+mn-lt"/>
        <a:ea typeface="+mn-ea"/>
        <a:cs typeface="+mn-cs"/>
      </a:defRPr>
    </a:lvl6pPr>
    <a:lvl7pPr marL="2986056" algn="l" defTabSz="995352" rtl="0" eaLnBrk="1" latinLnBrk="0" hangingPunct="1">
      <a:defRPr sz="1959" kern="1200">
        <a:solidFill>
          <a:schemeClr val="tx1"/>
        </a:solidFill>
        <a:latin typeface="+mn-lt"/>
        <a:ea typeface="+mn-ea"/>
        <a:cs typeface="+mn-cs"/>
      </a:defRPr>
    </a:lvl7pPr>
    <a:lvl8pPr marL="3483730" algn="l" defTabSz="995352" rtl="0" eaLnBrk="1" latinLnBrk="0" hangingPunct="1">
      <a:defRPr sz="1959" kern="1200">
        <a:solidFill>
          <a:schemeClr val="tx1"/>
        </a:solidFill>
        <a:latin typeface="+mn-lt"/>
        <a:ea typeface="+mn-ea"/>
        <a:cs typeface="+mn-cs"/>
      </a:defRPr>
    </a:lvl8pPr>
    <a:lvl9pPr marL="3981406" algn="l" defTabSz="995352" rtl="0" eaLnBrk="1" latinLnBrk="0" hangingPunct="1">
      <a:defRPr sz="1959"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261529CC-D422-413E-B5F4-22596B988016}">
          <p14:sldIdLst>
            <p14:sldId id="264"/>
            <p14:sldId id="265"/>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9F4C"/>
    <a:srgbClr val="00D5F2"/>
    <a:srgbClr val="E93DB3"/>
    <a:srgbClr val="BFBFBF"/>
    <a:srgbClr val="81BB26"/>
    <a:srgbClr val="FFFFFF"/>
    <a:srgbClr val="797C8F"/>
    <a:srgbClr val="F2F2F2"/>
    <a:srgbClr val="F5AE2F"/>
    <a:srgbClr val="FDF1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C083E6E3-FA7D-4D7B-A595-EF9225AFEA82}" styleName="Style léger 1 - Accentuation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8799B23B-EC83-4686-B30A-512413B5E67A}" styleName="Style léger 3 - Accentuation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490" autoAdjust="0"/>
    <p:restoredTop sz="93243" autoAdjust="0"/>
  </p:normalViewPr>
  <p:slideViewPr>
    <p:cSldViewPr snapToGrid="0">
      <p:cViewPr>
        <p:scale>
          <a:sx n="66" d="100"/>
          <a:sy n="66" d="100"/>
        </p:scale>
        <p:origin x="1468" y="-340"/>
      </p:cViewPr>
      <p:guideLst/>
    </p:cSldViewPr>
  </p:slideViewPr>
  <p:outlineViewPr>
    <p:cViewPr>
      <p:scale>
        <a:sx n="33" d="100"/>
        <a:sy n="33" d="100"/>
      </p:scale>
      <p:origin x="0" y="0"/>
    </p:cViewPr>
  </p:outlineViewPr>
  <p:notesTextViewPr>
    <p:cViewPr>
      <p:scale>
        <a:sx n="150" d="100"/>
        <a:sy n="150" d="100"/>
      </p:scale>
      <p:origin x="0" y="0"/>
    </p:cViewPr>
  </p:notesTextViewPr>
  <p:notesViewPr>
    <p:cSldViewPr snapToGrid="0">
      <p:cViewPr varScale="1">
        <p:scale>
          <a:sx n="79" d="100"/>
          <a:sy n="79" d="100"/>
        </p:scale>
        <p:origin x="395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0949B61-82BA-4DC5-A603-4F2B2153B533}" type="datetimeFigureOut">
              <a:rPr lang="fr-FR" smtClean="0"/>
              <a:t>20/10/2021</a:t>
            </a:fld>
            <a:endParaRPr lang="fr-FR"/>
          </a:p>
        </p:txBody>
      </p:sp>
      <p:sp>
        <p:nvSpPr>
          <p:cNvPr id="4" name="Espace réservé du pied de page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0E77F5F8-0255-49FF-999F-0B02B42974ED}" type="slidenum">
              <a:rPr lang="fr-FR" smtClean="0"/>
              <a:t>‹#›</a:t>
            </a:fld>
            <a:endParaRPr lang="fr-FR"/>
          </a:p>
        </p:txBody>
      </p:sp>
    </p:spTree>
    <p:extLst>
      <p:ext uri="{BB962C8B-B14F-4D97-AF65-F5344CB8AC3E}">
        <p14:creationId xmlns:p14="http://schemas.microsoft.com/office/powerpoint/2010/main" val="5804607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56F3CF3B-8383-4431-994B-E19C8C30B33C}" type="datetimeFigureOut">
              <a:rPr lang="fr-FR" smtClean="0"/>
              <a:t>20/10/2021</a:t>
            </a:fld>
            <a:endParaRPr lang="fr-FR"/>
          </a:p>
        </p:txBody>
      </p:sp>
      <p:sp>
        <p:nvSpPr>
          <p:cNvPr id="4" name="Espace réservé de l'image des diapositives 3"/>
          <p:cNvSpPr>
            <a:spLocks noGrp="1" noRot="1" noChangeAspect="1"/>
          </p:cNvSpPr>
          <p:nvPr>
            <p:ph type="sldImg" idx="2"/>
          </p:nvPr>
        </p:nvSpPr>
        <p:spPr>
          <a:xfrm>
            <a:off x="2216150" y="1241425"/>
            <a:ext cx="2365375" cy="3349625"/>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B77CD7C8-922D-4971-BDEB-4E61B5860B6A}" type="slidenum">
              <a:rPr lang="fr-FR" smtClean="0"/>
              <a:t>‹#›</a:t>
            </a:fld>
            <a:endParaRPr lang="fr-FR"/>
          </a:p>
        </p:txBody>
      </p:sp>
    </p:spTree>
    <p:extLst>
      <p:ext uri="{BB962C8B-B14F-4D97-AF65-F5344CB8AC3E}">
        <p14:creationId xmlns:p14="http://schemas.microsoft.com/office/powerpoint/2010/main" val="2329658582"/>
      </p:ext>
    </p:extLst>
  </p:cSld>
  <p:clrMap bg1="lt1" tx1="dk1" bg2="lt2" tx2="dk2" accent1="accent1" accent2="accent2" accent3="accent3" accent4="accent4" accent5="accent5" accent6="accent6" hlink="hlink" folHlink="folHlink"/>
  <p:notesStyle>
    <a:lvl1pPr marL="0" algn="l" defTabSz="995352" rtl="0" eaLnBrk="1" latinLnBrk="0" hangingPunct="1">
      <a:defRPr sz="1306" kern="1200">
        <a:solidFill>
          <a:schemeClr val="tx1"/>
        </a:solidFill>
        <a:latin typeface="+mn-lt"/>
        <a:ea typeface="+mn-ea"/>
        <a:cs typeface="+mn-cs"/>
      </a:defRPr>
    </a:lvl1pPr>
    <a:lvl2pPr marL="497676" algn="l" defTabSz="995352" rtl="0" eaLnBrk="1" latinLnBrk="0" hangingPunct="1">
      <a:defRPr sz="1306" kern="1200">
        <a:solidFill>
          <a:schemeClr val="tx1"/>
        </a:solidFill>
        <a:latin typeface="+mn-lt"/>
        <a:ea typeface="+mn-ea"/>
        <a:cs typeface="+mn-cs"/>
      </a:defRPr>
    </a:lvl2pPr>
    <a:lvl3pPr marL="995352" algn="l" defTabSz="995352" rtl="0" eaLnBrk="1" latinLnBrk="0" hangingPunct="1">
      <a:defRPr sz="1306" kern="1200">
        <a:solidFill>
          <a:schemeClr val="tx1"/>
        </a:solidFill>
        <a:latin typeface="+mn-lt"/>
        <a:ea typeface="+mn-ea"/>
        <a:cs typeface="+mn-cs"/>
      </a:defRPr>
    </a:lvl3pPr>
    <a:lvl4pPr marL="1493028" algn="l" defTabSz="995352" rtl="0" eaLnBrk="1" latinLnBrk="0" hangingPunct="1">
      <a:defRPr sz="1306" kern="1200">
        <a:solidFill>
          <a:schemeClr val="tx1"/>
        </a:solidFill>
        <a:latin typeface="+mn-lt"/>
        <a:ea typeface="+mn-ea"/>
        <a:cs typeface="+mn-cs"/>
      </a:defRPr>
    </a:lvl4pPr>
    <a:lvl5pPr marL="1990703" algn="l" defTabSz="995352" rtl="0" eaLnBrk="1" latinLnBrk="0" hangingPunct="1">
      <a:defRPr sz="1306" kern="1200">
        <a:solidFill>
          <a:schemeClr val="tx1"/>
        </a:solidFill>
        <a:latin typeface="+mn-lt"/>
        <a:ea typeface="+mn-ea"/>
        <a:cs typeface="+mn-cs"/>
      </a:defRPr>
    </a:lvl5pPr>
    <a:lvl6pPr marL="2488380" algn="l" defTabSz="995352" rtl="0" eaLnBrk="1" latinLnBrk="0" hangingPunct="1">
      <a:defRPr sz="1306" kern="1200">
        <a:solidFill>
          <a:schemeClr val="tx1"/>
        </a:solidFill>
        <a:latin typeface="+mn-lt"/>
        <a:ea typeface="+mn-ea"/>
        <a:cs typeface="+mn-cs"/>
      </a:defRPr>
    </a:lvl6pPr>
    <a:lvl7pPr marL="2986056" algn="l" defTabSz="995352" rtl="0" eaLnBrk="1" latinLnBrk="0" hangingPunct="1">
      <a:defRPr sz="1306" kern="1200">
        <a:solidFill>
          <a:schemeClr val="tx1"/>
        </a:solidFill>
        <a:latin typeface="+mn-lt"/>
        <a:ea typeface="+mn-ea"/>
        <a:cs typeface="+mn-cs"/>
      </a:defRPr>
    </a:lvl7pPr>
    <a:lvl8pPr marL="3483730" algn="l" defTabSz="995352" rtl="0" eaLnBrk="1" latinLnBrk="0" hangingPunct="1">
      <a:defRPr sz="1306" kern="1200">
        <a:solidFill>
          <a:schemeClr val="tx1"/>
        </a:solidFill>
        <a:latin typeface="+mn-lt"/>
        <a:ea typeface="+mn-ea"/>
        <a:cs typeface="+mn-cs"/>
      </a:defRPr>
    </a:lvl8pPr>
    <a:lvl9pPr marL="3981406" algn="l" defTabSz="995352" rtl="0" eaLnBrk="1" latinLnBrk="0" hangingPunct="1">
      <a:defRPr sz="1306"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indent="0" algn="l" rtl="0">
              <a:buFontTx/>
              <a:buNone/>
            </a:pPr>
            <a:endParaRPr lang="tr" dirty="0"/>
          </a:p>
        </p:txBody>
      </p:sp>
      <p:sp>
        <p:nvSpPr>
          <p:cNvPr id="4" name="Espace réservé du numéro de diapositive 3"/>
          <p:cNvSpPr>
            <a:spLocks noGrp="1"/>
          </p:cNvSpPr>
          <p:nvPr>
            <p:ph type="sldNum" sz="quarter" idx="10"/>
          </p:nvPr>
        </p:nvSpPr>
        <p:spPr/>
        <p:txBody>
          <a:bodyPr/>
          <a:lstStyle/>
          <a:p>
            <a:pPr algn="l" rtl="0"/>
            <a:fld id="{B77CD7C8-922D-4971-BDEB-4E61B5860B6A}" type="slidenum">
              <a:rPr/>
              <a:t>1</a:t>
            </a:fld>
            <a:endParaRPr lang="tr"/>
          </a:p>
        </p:txBody>
      </p:sp>
    </p:spTree>
    <p:extLst>
      <p:ext uri="{BB962C8B-B14F-4D97-AF65-F5344CB8AC3E}">
        <p14:creationId xmlns:p14="http://schemas.microsoft.com/office/powerpoint/2010/main" val="354574720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ère Page">
    <p:spTree>
      <p:nvGrpSpPr>
        <p:cNvPr id="1" name=""/>
        <p:cNvGrpSpPr/>
        <p:nvPr/>
      </p:nvGrpSpPr>
      <p:grpSpPr>
        <a:xfrm>
          <a:off x="0" y="0"/>
          <a:ext cx="0" cy="0"/>
          <a:chOff x="0" y="0"/>
          <a:chExt cx="0" cy="0"/>
        </a:xfrm>
      </p:grpSpPr>
      <p:pic>
        <p:nvPicPr>
          <p:cNvPr id="7" name="Image 6"/>
          <p:cNvPicPr>
            <a:picLocks noChangeAspect="1"/>
          </p:cNvPicPr>
          <p:nvPr userDrawn="1"/>
        </p:nvPicPr>
        <p:blipFill rotWithShape="1">
          <a:blip r:embed="rId2">
            <a:extLst>
              <a:ext uri="{28A0092B-C50C-407E-A947-70E740481C1C}">
                <a14:useLocalDpi xmlns:a14="http://schemas.microsoft.com/office/drawing/2010/main" val="0"/>
              </a:ext>
            </a:extLst>
          </a:blip>
          <a:srcRect l="20067" b="75000"/>
          <a:stretch/>
        </p:blipFill>
        <p:spPr>
          <a:xfrm>
            <a:off x="-3" y="-804"/>
            <a:ext cx="7559674" cy="2273741"/>
          </a:xfrm>
          <a:prstGeom prst="rect">
            <a:avLst/>
          </a:prstGeom>
        </p:spPr>
      </p:pic>
      <p:pic>
        <p:nvPicPr>
          <p:cNvPr id="8" name="Image 7"/>
          <p:cNvPicPr>
            <a:picLocks noChangeAspect="1"/>
          </p:cNvPicPr>
          <p:nvPr userDrawn="1"/>
        </p:nvPicPr>
        <p:blipFill rotWithShape="1">
          <a:blip r:embed="rId3" cstate="print">
            <a:extLst>
              <a:ext uri="{28A0092B-C50C-407E-A947-70E740481C1C}">
                <a14:useLocalDpi xmlns:a14="http://schemas.microsoft.com/office/drawing/2010/main" val="0"/>
              </a:ext>
            </a:extLst>
          </a:blip>
          <a:srcRect t="14323"/>
          <a:stretch/>
        </p:blipFill>
        <p:spPr>
          <a:xfrm>
            <a:off x="2543439" y="120347"/>
            <a:ext cx="2472790" cy="1166860"/>
          </a:xfrm>
          <a:prstGeom prst="rect">
            <a:avLst/>
          </a:prstGeom>
        </p:spPr>
      </p:pic>
      <p:sp>
        <p:nvSpPr>
          <p:cNvPr id="9" name="Text Box 84"/>
          <p:cNvSpPr txBox="1">
            <a:spLocks noChangeArrowheads="1"/>
          </p:cNvSpPr>
          <p:nvPr userDrawn="1"/>
        </p:nvSpPr>
        <p:spPr bwMode="auto">
          <a:xfrm>
            <a:off x="1226696" y="1467644"/>
            <a:ext cx="5106280" cy="588735"/>
          </a:xfrm>
          <a:prstGeom prst="rect">
            <a:avLst/>
          </a:prstGeom>
          <a:noFill/>
          <a:ln w="9525">
            <a:noFill/>
            <a:miter lim="800000"/>
            <a:headEnd/>
            <a:tailEnd/>
          </a:ln>
        </p:spPr>
        <p:txBody>
          <a:bodyPr rot="0" vert="horz" wrap="square" lIns="98694" tIns="49347" rIns="98694" bIns="49347" anchor="ctr" anchorCtr="0" upright="1">
            <a:noAutofit/>
          </a:bodyPr>
          <a:lstStyle/>
          <a:p>
            <a:pPr algn="ctr">
              <a:lnSpc>
                <a:spcPct val="115000"/>
              </a:lnSpc>
              <a:spcAft>
                <a:spcPts val="1079"/>
              </a:spcAft>
            </a:pPr>
            <a:endParaRPr lang="fr-FR" sz="2400" dirty="0">
              <a:solidFill>
                <a:schemeClr val="bg1">
                  <a:lumMod val="95000"/>
                </a:schemeClr>
              </a:solidFill>
              <a:effectLst/>
              <a:latin typeface="+mj-lt"/>
              <a:ea typeface="Calibri" panose="020F0502020204030204" pitchFamily="34" charset="0"/>
              <a:cs typeface="Times New Roman" panose="02020603050405020304" pitchFamily="18" charset="0"/>
            </a:endParaRPr>
          </a:p>
        </p:txBody>
      </p:sp>
      <p:sp>
        <p:nvSpPr>
          <p:cNvPr id="12" name="Title Placeholder 1"/>
          <p:cNvSpPr>
            <a:spLocks noGrp="1"/>
          </p:cNvSpPr>
          <p:nvPr>
            <p:ph type="title"/>
          </p:nvPr>
        </p:nvSpPr>
        <p:spPr>
          <a:xfrm>
            <a:off x="1242017" y="1072397"/>
            <a:ext cx="5145220" cy="625910"/>
          </a:xfrm>
          <a:prstGeom prst="rect">
            <a:avLst/>
          </a:prstGeom>
        </p:spPr>
        <p:txBody>
          <a:bodyPr vert="horz" lIns="91440" tIns="45720" rIns="91440" bIns="45720" rtlCol="0" anchor="ctr">
            <a:normAutofit/>
          </a:bodyPr>
          <a:lstStyle>
            <a:lvl1pPr algn="ctr">
              <a:defRPr sz="3200" b="1">
                <a:solidFill>
                  <a:schemeClr val="bg1">
                    <a:lumMod val="95000"/>
                  </a:schemeClr>
                </a:solidFill>
              </a:defRPr>
            </a:lvl1pPr>
          </a:lstStyle>
          <a:p>
            <a:r>
              <a:rPr lang="fr-FR" dirty="0"/>
              <a:t>Modifiez le style du titre</a:t>
            </a:r>
            <a:endParaRPr lang="en-US" dirty="0"/>
          </a:p>
        </p:txBody>
      </p:sp>
      <p:sp>
        <p:nvSpPr>
          <p:cNvPr id="21" name="Espace réservé du texte 20"/>
          <p:cNvSpPr>
            <a:spLocks noGrp="1"/>
          </p:cNvSpPr>
          <p:nvPr>
            <p:ph type="body" sz="quarter" idx="13"/>
          </p:nvPr>
        </p:nvSpPr>
        <p:spPr>
          <a:xfrm>
            <a:off x="717547" y="1728136"/>
            <a:ext cx="6124575" cy="486306"/>
          </a:xfrm>
        </p:spPr>
        <p:txBody>
          <a:bodyPr anchor="ctr">
            <a:normAutofit/>
          </a:bodyPr>
          <a:lstStyle>
            <a:lvl1pPr algn="ctr">
              <a:defRPr sz="1400" b="1">
                <a:solidFill>
                  <a:srgbClr val="F5AE2F"/>
                </a:solidFill>
              </a:defRPr>
            </a:lvl1pPr>
          </a:lstStyle>
          <a:p>
            <a:pPr lvl="0"/>
            <a:r>
              <a:rPr lang="fr-FR" dirty="0"/>
              <a:t>Modifiez les styles du texte du masque</a:t>
            </a:r>
          </a:p>
        </p:txBody>
      </p:sp>
      <p:sp>
        <p:nvSpPr>
          <p:cNvPr id="29" name="Espace réservé du contenu 6"/>
          <p:cNvSpPr>
            <a:spLocks noGrp="1"/>
          </p:cNvSpPr>
          <p:nvPr>
            <p:ph sz="quarter" idx="14"/>
          </p:nvPr>
        </p:nvSpPr>
        <p:spPr>
          <a:xfrm>
            <a:off x="510086" y="4927188"/>
            <a:ext cx="3213100" cy="5026709"/>
          </a:xfrm>
        </p:spPr>
        <p:txBody>
          <a:bodyPr>
            <a:normAutofit/>
          </a:bodyPr>
          <a:lstStyle>
            <a:lvl1pPr>
              <a:defRPr sz="900">
                <a:solidFill>
                  <a:schemeClr val="tx1"/>
                </a:solidFill>
              </a:defRPr>
            </a:lvl1pPr>
            <a:lvl2pPr>
              <a:defRPr sz="900">
                <a:solidFill>
                  <a:schemeClr val="tx1"/>
                </a:solidFill>
              </a:defRPr>
            </a:lvl2pPr>
            <a:lvl3pPr>
              <a:defRPr sz="900">
                <a:solidFill>
                  <a:schemeClr val="tx1"/>
                </a:solidFill>
              </a:defRPr>
            </a:lvl3pPr>
            <a:lvl4pPr>
              <a:defRPr sz="900">
                <a:solidFill>
                  <a:schemeClr val="tx1"/>
                </a:solidFill>
              </a:defRPr>
            </a:lvl4pPr>
            <a:lvl5pPr>
              <a:defRPr sz="900">
                <a:solidFill>
                  <a:schemeClr val="tx1"/>
                </a:solidFill>
              </a:defRPr>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30" name="Espace réservé du contenu 6"/>
          <p:cNvSpPr>
            <a:spLocks noGrp="1"/>
          </p:cNvSpPr>
          <p:nvPr>
            <p:ph sz="quarter" idx="15"/>
          </p:nvPr>
        </p:nvSpPr>
        <p:spPr>
          <a:xfrm>
            <a:off x="3827690" y="4927187"/>
            <a:ext cx="3213100" cy="5025567"/>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0" name="Espace réservé du tableau 9"/>
          <p:cNvSpPr>
            <a:spLocks noGrp="1"/>
          </p:cNvSpPr>
          <p:nvPr>
            <p:ph type="tbl" sz="quarter" idx="16"/>
          </p:nvPr>
        </p:nvSpPr>
        <p:spPr>
          <a:xfrm>
            <a:off x="510086" y="2485200"/>
            <a:ext cx="3213100" cy="2229725"/>
          </a:xfrm>
        </p:spPr>
        <p:txBody>
          <a:bodyPr/>
          <a:lstStyle/>
          <a:p>
            <a:endParaRPr lang="fr-FR" dirty="0"/>
          </a:p>
        </p:txBody>
      </p:sp>
      <p:sp>
        <p:nvSpPr>
          <p:cNvPr id="13" name="Espace réservé pour une image  12"/>
          <p:cNvSpPr>
            <a:spLocks noGrp="1"/>
          </p:cNvSpPr>
          <p:nvPr>
            <p:ph type="pic" sz="quarter" idx="17"/>
          </p:nvPr>
        </p:nvSpPr>
        <p:spPr>
          <a:xfrm>
            <a:off x="3827463" y="2484438"/>
            <a:ext cx="3211512" cy="2230437"/>
          </a:xfrm>
        </p:spPr>
        <p:txBody>
          <a:bodyPr/>
          <a:lstStyle/>
          <a:p>
            <a:endParaRPr lang="fr-FR"/>
          </a:p>
        </p:txBody>
      </p:sp>
      <p:sp>
        <p:nvSpPr>
          <p:cNvPr id="15" name="Slide Number Placeholder 5"/>
          <p:cNvSpPr>
            <a:spLocks noGrp="1"/>
          </p:cNvSpPr>
          <p:nvPr>
            <p:ph type="sldNum" sz="quarter" idx="4"/>
          </p:nvPr>
        </p:nvSpPr>
        <p:spPr>
          <a:xfrm>
            <a:off x="6451926" y="10187888"/>
            <a:ext cx="574431" cy="569240"/>
          </a:xfrm>
          <a:prstGeom prst="rect">
            <a:avLst/>
          </a:prstGeom>
        </p:spPr>
        <p:txBody>
          <a:bodyPr vert="horz" lIns="91440" tIns="45720" rIns="91440" bIns="45720" rtlCol="0" anchor="ctr"/>
          <a:lstStyle>
            <a:lvl1pPr algn="r">
              <a:defRPr sz="900">
                <a:solidFill>
                  <a:schemeClr val="tx1">
                    <a:tint val="75000"/>
                  </a:schemeClr>
                </a:solidFill>
              </a:defRPr>
            </a:lvl1pPr>
          </a:lstStyle>
          <a:p>
            <a:fld id="{BB2658EC-FBEC-48A9-8724-CAE81BF06836}" type="slidenum">
              <a:rPr lang="fr-FR" smtClean="0"/>
              <a:pPr/>
              <a:t>‹#›</a:t>
            </a:fld>
            <a:endParaRPr lang="fr-FR" dirty="0"/>
          </a:p>
        </p:txBody>
      </p:sp>
      <p:sp>
        <p:nvSpPr>
          <p:cNvPr id="16" name="Date Placeholder 3"/>
          <p:cNvSpPr>
            <a:spLocks noGrp="1"/>
          </p:cNvSpPr>
          <p:nvPr>
            <p:ph type="dt" sz="half" idx="2"/>
          </p:nvPr>
        </p:nvSpPr>
        <p:spPr>
          <a:xfrm rot="16200000">
            <a:off x="6299424" y="9394112"/>
            <a:ext cx="1903236" cy="569240"/>
          </a:xfrm>
          <a:prstGeom prst="rect">
            <a:avLst/>
          </a:prstGeom>
        </p:spPr>
        <p:txBody>
          <a:bodyPr anchor="ctr"/>
          <a:lstStyle>
            <a:lvl1pPr algn="ctr">
              <a:defRPr sz="900" b="0">
                <a:solidFill>
                  <a:schemeClr val="tx1">
                    <a:lumMod val="50000"/>
                    <a:lumOff val="50000"/>
                  </a:schemeClr>
                </a:solidFill>
                <a:latin typeface="+mn-lt"/>
              </a:defRPr>
            </a:lvl1pPr>
          </a:lstStyle>
          <a:p>
            <a:r>
              <a:rPr lang="fr-FR" dirty="0">
                <a:ea typeface="Calibri" panose="020F0502020204030204" pitchFamily="34" charset="0"/>
                <a:cs typeface="Times New Roman" panose="02020603050405020304" pitchFamily="18" charset="0"/>
              </a:rPr>
              <a:t>FICHE </a:t>
            </a:r>
            <a:r>
              <a:rPr lang="fr-FR">
                <a:ea typeface="Calibri" panose="020F0502020204030204" pitchFamily="34" charset="0"/>
                <a:cs typeface="Times New Roman" panose="02020603050405020304" pitchFamily="18" charset="0"/>
              </a:rPr>
              <a:t>TECHNIQUE</a:t>
            </a:r>
            <a:r>
              <a:rPr lang="fr-FR"/>
              <a:t> </a:t>
            </a:r>
            <a:fld id="{2BFA6B0B-2F2D-46AD-AC89-807AFEFD740A}" type="datetime1">
              <a:rPr lang="fr-FR" smtClean="0"/>
              <a:t>20/10/2021</a:t>
            </a:fld>
            <a:endParaRPr lang="fr-FR" dirty="0"/>
          </a:p>
        </p:txBody>
      </p:sp>
    </p:spTree>
    <p:extLst>
      <p:ext uri="{BB962C8B-B14F-4D97-AF65-F5344CB8AC3E}">
        <p14:creationId xmlns:p14="http://schemas.microsoft.com/office/powerpoint/2010/main" val="38616628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ème Page">
    <p:spTree>
      <p:nvGrpSpPr>
        <p:cNvPr id="1" name=""/>
        <p:cNvGrpSpPr/>
        <p:nvPr/>
      </p:nvGrpSpPr>
      <p:grpSpPr>
        <a:xfrm>
          <a:off x="0" y="0"/>
          <a:ext cx="0" cy="0"/>
          <a:chOff x="0" y="0"/>
          <a:chExt cx="0" cy="0"/>
        </a:xfrm>
      </p:grpSpPr>
      <p:sp>
        <p:nvSpPr>
          <p:cNvPr id="7" name="Espace réservé du contenu 6"/>
          <p:cNvSpPr>
            <a:spLocks noGrp="1"/>
          </p:cNvSpPr>
          <p:nvPr>
            <p:ph sz="quarter" idx="12"/>
          </p:nvPr>
        </p:nvSpPr>
        <p:spPr>
          <a:xfrm>
            <a:off x="510086" y="587829"/>
            <a:ext cx="3213100" cy="9365796"/>
          </a:xfrm>
        </p:spPr>
        <p:txBody>
          <a:bodyPr>
            <a:normAutofit/>
          </a:bodyPr>
          <a:lstStyle>
            <a:lvl1pPr>
              <a:defRPr sz="900"/>
            </a:lvl1pPr>
            <a:lvl2pPr>
              <a:defRPr sz="900"/>
            </a:lvl2pPr>
            <a:lvl3pPr>
              <a:defRPr sz="900"/>
            </a:lvl3pPr>
            <a:lvl4pPr>
              <a:defRPr sz="900"/>
            </a:lvl4pPr>
            <a:lvl5pPr>
              <a:defRPr sz="9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8" name="Espace réservé du contenu 6"/>
          <p:cNvSpPr>
            <a:spLocks noGrp="1"/>
          </p:cNvSpPr>
          <p:nvPr>
            <p:ph sz="quarter" idx="13"/>
          </p:nvPr>
        </p:nvSpPr>
        <p:spPr>
          <a:xfrm>
            <a:off x="3827690" y="587829"/>
            <a:ext cx="3213100" cy="9365796"/>
          </a:xfrm>
        </p:spPr>
        <p:txBody>
          <a:bodyPr>
            <a:normAutofit/>
          </a:bodyPr>
          <a:lstStyle>
            <a:lvl1pPr>
              <a:defRPr sz="900"/>
            </a:lvl1pPr>
            <a:lvl2pPr>
              <a:defRPr sz="900"/>
            </a:lvl2pPr>
            <a:lvl3pPr>
              <a:defRPr sz="900"/>
            </a:lvl3pPr>
            <a:lvl4pPr>
              <a:defRPr sz="900"/>
            </a:lvl4pPr>
            <a:lvl5pPr>
              <a:defRPr sz="9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9" name="Slide Number Placeholder 5"/>
          <p:cNvSpPr>
            <a:spLocks noGrp="1"/>
          </p:cNvSpPr>
          <p:nvPr>
            <p:ph type="sldNum" sz="quarter" idx="4"/>
          </p:nvPr>
        </p:nvSpPr>
        <p:spPr>
          <a:xfrm>
            <a:off x="6451926" y="10187888"/>
            <a:ext cx="574431" cy="569240"/>
          </a:xfrm>
          <a:prstGeom prst="rect">
            <a:avLst/>
          </a:prstGeom>
        </p:spPr>
        <p:txBody>
          <a:bodyPr vert="horz" lIns="91440" tIns="45720" rIns="91440" bIns="45720" rtlCol="0" anchor="ctr"/>
          <a:lstStyle>
            <a:lvl1pPr algn="r">
              <a:defRPr sz="900">
                <a:solidFill>
                  <a:schemeClr val="tx1">
                    <a:tint val="75000"/>
                  </a:schemeClr>
                </a:solidFill>
              </a:defRPr>
            </a:lvl1pPr>
          </a:lstStyle>
          <a:p>
            <a:fld id="{BB2658EC-FBEC-48A9-8724-CAE81BF06836}" type="slidenum">
              <a:rPr lang="fr-FR" smtClean="0"/>
              <a:pPr/>
              <a:t>‹#›</a:t>
            </a:fld>
            <a:endParaRPr lang="fr-FR" dirty="0"/>
          </a:p>
        </p:txBody>
      </p:sp>
      <p:sp>
        <p:nvSpPr>
          <p:cNvPr id="10" name="Date Placeholder 3"/>
          <p:cNvSpPr>
            <a:spLocks noGrp="1"/>
          </p:cNvSpPr>
          <p:nvPr>
            <p:ph type="dt" sz="half" idx="2"/>
          </p:nvPr>
        </p:nvSpPr>
        <p:spPr>
          <a:xfrm rot="16200000">
            <a:off x="6299424" y="9394112"/>
            <a:ext cx="1903236" cy="569240"/>
          </a:xfrm>
          <a:prstGeom prst="rect">
            <a:avLst/>
          </a:prstGeom>
        </p:spPr>
        <p:txBody>
          <a:bodyPr anchor="ctr"/>
          <a:lstStyle>
            <a:lvl1pPr algn="ctr">
              <a:defRPr sz="900" b="0">
                <a:solidFill>
                  <a:schemeClr val="tx1">
                    <a:lumMod val="50000"/>
                    <a:lumOff val="50000"/>
                  </a:schemeClr>
                </a:solidFill>
                <a:latin typeface="+mn-lt"/>
              </a:defRPr>
            </a:lvl1pPr>
          </a:lstStyle>
          <a:p>
            <a:r>
              <a:rPr lang="fr-FR" dirty="0">
                <a:ea typeface="Calibri" panose="020F0502020204030204" pitchFamily="34" charset="0"/>
                <a:cs typeface="Times New Roman" panose="02020603050405020304" pitchFamily="18" charset="0"/>
              </a:rPr>
              <a:t>FICHE </a:t>
            </a:r>
            <a:r>
              <a:rPr lang="fr-FR">
                <a:ea typeface="Calibri" panose="020F0502020204030204" pitchFamily="34" charset="0"/>
                <a:cs typeface="Times New Roman" panose="02020603050405020304" pitchFamily="18" charset="0"/>
              </a:rPr>
              <a:t>TECHNIQUE</a:t>
            </a:r>
            <a:r>
              <a:rPr lang="fr-FR"/>
              <a:t> </a:t>
            </a:r>
            <a:fld id="{B889F2A3-122A-43D9-9904-98AFDCDADD99}" type="datetime1">
              <a:rPr lang="fr-FR" smtClean="0"/>
              <a:t>20/10/2021</a:t>
            </a:fld>
            <a:endParaRPr lang="fr-FR" dirty="0"/>
          </a:p>
        </p:txBody>
      </p:sp>
    </p:spTree>
    <p:extLst>
      <p:ext uri="{BB962C8B-B14F-4D97-AF65-F5344CB8AC3E}">
        <p14:creationId xmlns:p14="http://schemas.microsoft.com/office/powerpoint/2010/main" val="40028230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ème Page">
    <p:spTree>
      <p:nvGrpSpPr>
        <p:cNvPr id="1" name=""/>
        <p:cNvGrpSpPr/>
        <p:nvPr/>
      </p:nvGrpSpPr>
      <p:grpSpPr>
        <a:xfrm>
          <a:off x="0" y="0"/>
          <a:ext cx="0" cy="0"/>
          <a:chOff x="0" y="0"/>
          <a:chExt cx="0" cy="0"/>
        </a:xfrm>
      </p:grpSpPr>
      <p:sp>
        <p:nvSpPr>
          <p:cNvPr id="15" name="Espace réservé du contenu 6"/>
          <p:cNvSpPr>
            <a:spLocks noGrp="1"/>
          </p:cNvSpPr>
          <p:nvPr>
            <p:ph sz="quarter" idx="13"/>
          </p:nvPr>
        </p:nvSpPr>
        <p:spPr>
          <a:xfrm>
            <a:off x="510086" y="587829"/>
            <a:ext cx="3213100" cy="9365796"/>
          </a:xfrm>
        </p:spPr>
        <p:txBody>
          <a:bodyPr>
            <a:normAutofit/>
          </a:bodyPr>
          <a:lstStyle>
            <a:lvl1pPr>
              <a:defRPr sz="900"/>
            </a:lvl1pPr>
            <a:lvl2pPr>
              <a:defRPr sz="900"/>
            </a:lvl2pPr>
            <a:lvl3pPr>
              <a:defRPr sz="900"/>
            </a:lvl3pPr>
            <a:lvl4pPr>
              <a:defRPr sz="900"/>
            </a:lvl4pPr>
            <a:lvl5pPr>
              <a:defRPr sz="9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6" name="Espace réservé du contenu 6"/>
          <p:cNvSpPr>
            <a:spLocks noGrp="1"/>
          </p:cNvSpPr>
          <p:nvPr>
            <p:ph sz="quarter" idx="14"/>
          </p:nvPr>
        </p:nvSpPr>
        <p:spPr>
          <a:xfrm>
            <a:off x="3827690" y="587829"/>
            <a:ext cx="3213100" cy="9365796"/>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7" name="Slide Number Placeholder 5"/>
          <p:cNvSpPr>
            <a:spLocks noGrp="1"/>
          </p:cNvSpPr>
          <p:nvPr>
            <p:ph type="sldNum" sz="quarter" idx="4"/>
          </p:nvPr>
        </p:nvSpPr>
        <p:spPr>
          <a:xfrm>
            <a:off x="6451926" y="10187888"/>
            <a:ext cx="574431" cy="569240"/>
          </a:xfrm>
          <a:prstGeom prst="rect">
            <a:avLst/>
          </a:prstGeom>
        </p:spPr>
        <p:txBody>
          <a:bodyPr vert="horz" lIns="91440" tIns="45720" rIns="91440" bIns="45720" rtlCol="0" anchor="ctr"/>
          <a:lstStyle>
            <a:lvl1pPr algn="r">
              <a:defRPr sz="900">
                <a:solidFill>
                  <a:schemeClr val="tx1">
                    <a:tint val="75000"/>
                  </a:schemeClr>
                </a:solidFill>
              </a:defRPr>
            </a:lvl1pPr>
          </a:lstStyle>
          <a:p>
            <a:fld id="{BB2658EC-FBEC-48A9-8724-CAE81BF06836}" type="slidenum">
              <a:rPr lang="fr-FR" smtClean="0"/>
              <a:pPr/>
              <a:t>‹#›</a:t>
            </a:fld>
            <a:endParaRPr lang="fr-FR" dirty="0"/>
          </a:p>
        </p:txBody>
      </p:sp>
      <p:sp>
        <p:nvSpPr>
          <p:cNvPr id="8" name="Date Placeholder 3"/>
          <p:cNvSpPr>
            <a:spLocks noGrp="1"/>
          </p:cNvSpPr>
          <p:nvPr>
            <p:ph type="dt" sz="half" idx="2"/>
          </p:nvPr>
        </p:nvSpPr>
        <p:spPr>
          <a:xfrm rot="16200000">
            <a:off x="6299424" y="9394112"/>
            <a:ext cx="1903236" cy="569240"/>
          </a:xfrm>
          <a:prstGeom prst="rect">
            <a:avLst/>
          </a:prstGeom>
        </p:spPr>
        <p:txBody>
          <a:bodyPr anchor="ctr"/>
          <a:lstStyle>
            <a:lvl1pPr algn="ctr">
              <a:defRPr sz="900" b="0">
                <a:solidFill>
                  <a:schemeClr val="tx1">
                    <a:lumMod val="50000"/>
                    <a:lumOff val="50000"/>
                  </a:schemeClr>
                </a:solidFill>
                <a:latin typeface="+mn-lt"/>
              </a:defRPr>
            </a:lvl1pPr>
          </a:lstStyle>
          <a:p>
            <a:r>
              <a:rPr lang="fr-FR" dirty="0">
                <a:ea typeface="Calibri" panose="020F0502020204030204" pitchFamily="34" charset="0"/>
                <a:cs typeface="Times New Roman" panose="02020603050405020304" pitchFamily="18" charset="0"/>
              </a:rPr>
              <a:t>FICHE </a:t>
            </a:r>
            <a:r>
              <a:rPr lang="fr-FR">
                <a:ea typeface="Calibri" panose="020F0502020204030204" pitchFamily="34" charset="0"/>
                <a:cs typeface="Times New Roman" panose="02020603050405020304" pitchFamily="18" charset="0"/>
              </a:rPr>
              <a:t>TECHNIQUE</a:t>
            </a:r>
            <a:r>
              <a:rPr lang="fr-FR"/>
              <a:t> </a:t>
            </a:r>
            <a:fld id="{D1593A9B-FCB2-433E-AEE1-1919CD46051D}" type="datetime1">
              <a:rPr lang="fr-FR" smtClean="0"/>
              <a:t>20/10/2021</a:t>
            </a:fld>
            <a:endParaRPr lang="fr-FR" dirty="0"/>
          </a:p>
        </p:txBody>
      </p:sp>
    </p:spTree>
    <p:extLst>
      <p:ext uri="{BB962C8B-B14F-4D97-AF65-F5344CB8AC3E}">
        <p14:creationId xmlns:p14="http://schemas.microsoft.com/office/powerpoint/2010/main" val="28217566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ème Page">
    <p:spTree>
      <p:nvGrpSpPr>
        <p:cNvPr id="1" name=""/>
        <p:cNvGrpSpPr/>
        <p:nvPr/>
      </p:nvGrpSpPr>
      <p:grpSpPr>
        <a:xfrm>
          <a:off x="0" y="0"/>
          <a:ext cx="0" cy="0"/>
          <a:chOff x="0" y="0"/>
          <a:chExt cx="0" cy="0"/>
        </a:xfrm>
      </p:grpSpPr>
      <p:sp>
        <p:nvSpPr>
          <p:cNvPr id="12" name="Espace réservé du contenu 6"/>
          <p:cNvSpPr>
            <a:spLocks noGrp="1"/>
          </p:cNvSpPr>
          <p:nvPr>
            <p:ph sz="quarter" idx="13"/>
          </p:nvPr>
        </p:nvSpPr>
        <p:spPr>
          <a:xfrm>
            <a:off x="510086" y="587829"/>
            <a:ext cx="3213100" cy="9365796"/>
          </a:xfrm>
        </p:spPr>
        <p:txBody>
          <a:bodyPr>
            <a:normAutofit/>
          </a:bodyPr>
          <a:lstStyle>
            <a:lvl1pPr>
              <a:defRPr sz="900"/>
            </a:lvl1pPr>
            <a:lvl2pPr>
              <a:defRPr sz="900"/>
            </a:lvl2pPr>
            <a:lvl3pPr>
              <a:defRPr sz="900"/>
            </a:lvl3pPr>
            <a:lvl4pPr>
              <a:defRPr sz="900"/>
            </a:lvl4pPr>
            <a:lvl5pPr>
              <a:defRPr sz="900"/>
            </a:lvl5p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13" name="Espace réservé du contenu 6"/>
          <p:cNvSpPr>
            <a:spLocks noGrp="1"/>
          </p:cNvSpPr>
          <p:nvPr>
            <p:ph sz="quarter" idx="14"/>
          </p:nvPr>
        </p:nvSpPr>
        <p:spPr>
          <a:xfrm>
            <a:off x="3833212" y="587828"/>
            <a:ext cx="3213100" cy="8508795"/>
          </a:xfrm>
        </p:spPr>
        <p:txBody>
          <a:bodyPr/>
          <a:lstStyle/>
          <a:p>
            <a:pPr lvl="0"/>
            <a:r>
              <a:rPr lang="fr-FR" dirty="0"/>
              <a:t>Modifiez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graphicFrame>
        <p:nvGraphicFramePr>
          <p:cNvPr id="9" name="Tableau 8"/>
          <p:cNvGraphicFramePr>
            <a:graphicFrameLocks noGrp="1"/>
          </p:cNvGraphicFramePr>
          <p:nvPr userDrawn="1">
            <p:extLst>
              <p:ext uri="{D42A27DB-BD31-4B8C-83A1-F6EECF244321}">
                <p14:modId xmlns:p14="http://schemas.microsoft.com/office/powerpoint/2010/main" val="814056813"/>
              </p:ext>
            </p:extLst>
          </p:nvPr>
        </p:nvGraphicFramePr>
        <p:xfrm>
          <a:off x="4053493" y="9304761"/>
          <a:ext cx="2772538" cy="674990"/>
        </p:xfrm>
        <a:graphic>
          <a:graphicData uri="http://schemas.openxmlformats.org/drawingml/2006/table">
            <a:tbl>
              <a:tblPr firstRow="1" bandRow="1">
                <a:tableStyleId>{5C22544A-7EE6-4342-B048-85BDC9FD1C3A}</a:tableStyleId>
              </a:tblPr>
              <a:tblGrid>
                <a:gridCol w="2772538">
                  <a:extLst>
                    <a:ext uri="{9D8B030D-6E8A-4147-A177-3AD203B41FA5}">
                      <a16:colId xmlns:a16="http://schemas.microsoft.com/office/drawing/2014/main" val="20000"/>
                    </a:ext>
                  </a:extLst>
                </a:gridCol>
              </a:tblGrid>
              <a:tr h="275264">
                <a:tc>
                  <a:txBody>
                    <a:bodyPr/>
                    <a:lstStyle/>
                    <a:p>
                      <a:r>
                        <a:rPr lang="fr-FR" sz="900" dirty="0"/>
                        <a:t>BOSTIK TECHNICAL</a:t>
                      </a:r>
                      <a:r>
                        <a:rPr lang="fr-FR" sz="900" baseline="0" dirty="0"/>
                        <a:t> ASSISTANCE</a:t>
                      </a:r>
                      <a:endParaRPr lang="fr-F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1BB26"/>
                    </a:solidFill>
                  </a:tcPr>
                </a:tc>
                <a:extLst>
                  <a:ext uri="{0D108BD9-81ED-4DB2-BD59-A6C34878D82A}">
                    <a16:rowId xmlns:a16="http://schemas.microsoft.com/office/drawing/2014/main" val="10000"/>
                  </a:ext>
                </a:extLst>
              </a:tr>
              <a:tr h="399726">
                <a:tc>
                  <a:txBody>
                    <a:bodyPr/>
                    <a:lstStyle/>
                    <a:p>
                      <a:pPr marL="0" marR="0" indent="0" algn="l" defTabSz="755934" rtl="0" eaLnBrk="1" fontAlgn="auto" latinLnBrk="0" hangingPunct="1">
                        <a:lnSpc>
                          <a:spcPct val="100000"/>
                        </a:lnSpc>
                        <a:spcBef>
                          <a:spcPts val="0"/>
                        </a:spcBef>
                        <a:spcAft>
                          <a:spcPts val="0"/>
                        </a:spcAft>
                        <a:buClrTx/>
                        <a:buSzTx/>
                        <a:buFontTx/>
                        <a:buNone/>
                        <a:tabLst/>
                        <a:defRPr/>
                      </a:pPr>
                      <a:r>
                        <a:rPr lang="fr-FR" sz="900" b="1" kern="1200" dirty="0">
                          <a:solidFill>
                            <a:schemeClr val="bg1"/>
                          </a:solidFill>
                          <a:effectLst/>
                          <a:latin typeface="+mn-lt"/>
                          <a:ea typeface="+mn-ea"/>
                          <a:cs typeface="+mn-cs"/>
                        </a:rPr>
                        <a:t>Smart Help +XX</a:t>
                      </a:r>
                      <a:r>
                        <a:rPr lang="fr-FR" sz="900" b="1" kern="1200" baseline="0" dirty="0">
                          <a:solidFill>
                            <a:schemeClr val="bg1"/>
                          </a:solidFill>
                          <a:effectLst/>
                          <a:latin typeface="+mn-lt"/>
                          <a:ea typeface="+mn-ea"/>
                          <a:cs typeface="+mn-cs"/>
                        </a:rPr>
                        <a:t> </a:t>
                      </a:r>
                      <a:r>
                        <a:rPr lang="fr-FR" sz="900" b="1" kern="1200" baseline="0" dirty="0" err="1">
                          <a:solidFill>
                            <a:schemeClr val="bg1"/>
                          </a:solidFill>
                          <a:effectLst/>
                          <a:latin typeface="+mn-lt"/>
                          <a:ea typeface="+mn-ea"/>
                          <a:cs typeface="+mn-cs"/>
                        </a:rPr>
                        <a:t>XX</a:t>
                      </a:r>
                      <a:r>
                        <a:rPr lang="fr-FR" sz="900" b="1" kern="1200" baseline="0" dirty="0">
                          <a:solidFill>
                            <a:schemeClr val="bg1"/>
                          </a:solidFill>
                          <a:effectLst/>
                          <a:latin typeface="+mn-lt"/>
                          <a:ea typeface="+mn-ea"/>
                          <a:cs typeface="+mn-cs"/>
                        </a:rPr>
                        <a:t> XXX </a:t>
                      </a:r>
                      <a:r>
                        <a:rPr lang="fr-FR" sz="900" b="1" kern="1200" baseline="0" dirty="0" err="1">
                          <a:solidFill>
                            <a:schemeClr val="bg1"/>
                          </a:solidFill>
                          <a:effectLst/>
                          <a:latin typeface="+mn-lt"/>
                          <a:ea typeface="+mn-ea"/>
                          <a:cs typeface="+mn-cs"/>
                        </a:rPr>
                        <a:t>XXX</a:t>
                      </a:r>
                      <a:endParaRPr lang="fr-FR" sz="900" b="1" kern="1200" dirty="0">
                        <a:solidFill>
                          <a:schemeClr val="bg1"/>
                        </a:solidFill>
                        <a:effectLst/>
                        <a:latin typeface="+mn-lt"/>
                        <a:ea typeface="+mn-ea"/>
                        <a:cs typeface="+mn-cs"/>
                      </a:endParaRPr>
                    </a:p>
                  </a:txBody>
                  <a:tcP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rgbClr val="122142"/>
                    </a:solidFill>
                  </a:tcPr>
                </a:tc>
                <a:extLst>
                  <a:ext uri="{0D108BD9-81ED-4DB2-BD59-A6C34878D82A}">
                    <a16:rowId xmlns:a16="http://schemas.microsoft.com/office/drawing/2014/main" val="10001"/>
                  </a:ext>
                </a:extLst>
              </a:tr>
            </a:tbl>
          </a:graphicData>
        </a:graphic>
      </p:graphicFrame>
      <p:pic>
        <p:nvPicPr>
          <p:cNvPr id="10" name="Image 9"/>
          <p:cNvPicPr>
            <a:picLocks noChangeAspect="1"/>
          </p:cNvPicPr>
          <p:nvPr userDrawn="1"/>
        </p:nvPicPr>
        <p:blipFill>
          <a:blip r:embed="rId2"/>
          <a:stretch>
            <a:fillRect/>
          </a:stretch>
        </p:blipFill>
        <p:spPr>
          <a:xfrm flipH="1">
            <a:off x="6061166" y="9133905"/>
            <a:ext cx="937324" cy="1189783"/>
          </a:xfrm>
          <a:prstGeom prst="rect">
            <a:avLst/>
          </a:prstGeom>
        </p:spPr>
      </p:pic>
    </p:spTree>
    <p:extLst>
      <p:ext uri="{BB962C8B-B14F-4D97-AF65-F5344CB8AC3E}">
        <p14:creationId xmlns:p14="http://schemas.microsoft.com/office/powerpoint/2010/main" val="363142974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17188" y="179278"/>
            <a:ext cx="7125295" cy="2011262"/>
          </a:xfrm>
          <a:prstGeom prst="rect">
            <a:avLst/>
          </a:prstGeom>
        </p:spPr>
        <p:txBody>
          <a:bodyPr vert="horz" lIns="91440" tIns="45720" rIns="91440" bIns="45720" rtlCol="0" anchor="ctr">
            <a:normAutofit/>
          </a:bodyPr>
          <a:lstStyle/>
          <a:p>
            <a:r>
              <a:rPr lang="fr-FR" dirty="0"/>
              <a:t>Modifiez le style du titre</a:t>
            </a:r>
            <a:endParaRPr lang="en-US" dirty="0"/>
          </a:p>
        </p:txBody>
      </p:sp>
      <p:sp>
        <p:nvSpPr>
          <p:cNvPr id="3" name="Text Placeholder 2"/>
          <p:cNvSpPr>
            <a:spLocks noGrp="1"/>
          </p:cNvSpPr>
          <p:nvPr>
            <p:ph type="body" idx="1"/>
          </p:nvPr>
        </p:nvSpPr>
        <p:spPr>
          <a:xfrm>
            <a:off x="217189" y="2333233"/>
            <a:ext cx="7125294" cy="7335202"/>
          </a:xfrm>
          <a:prstGeom prst="rect">
            <a:avLst/>
          </a:prstGeom>
        </p:spPr>
        <p:txBody>
          <a:bodyPr vert="horz" lIns="91440" tIns="45720" rIns="91440" bIns="45720" rtlCol="0">
            <a:normAutofit/>
          </a:bodyPr>
          <a:lstStyle/>
          <a:p>
            <a:pPr lvl="0"/>
            <a:r>
              <a:rPr lang="fr-FR" dirty="0"/>
              <a:t>Modifiez les styles du texte du masque</a:t>
            </a:r>
          </a:p>
          <a:p>
            <a:pPr lvl="1"/>
            <a:fld id="{436F5214-0436-4D09-A6DC-837C039A7557}" type="slidenum">
              <a:rPr lang="fr-FR" smtClean="0"/>
              <a:t>‹N°›</a:t>
            </a:fld>
            <a:r>
              <a:rPr lang="fr-FR" dirty="0"/>
              <a:t>Deuxième niveau</a:t>
            </a:r>
          </a:p>
          <a:p>
            <a:pPr lvl="2"/>
            <a:r>
              <a:rPr lang="fr-FR" dirty="0"/>
              <a:t>Troisième niveau</a:t>
            </a:r>
          </a:p>
          <a:p>
            <a:pPr lvl="3"/>
            <a:r>
              <a:rPr lang="fr-FR" dirty="0"/>
              <a:t>Quatrième niveau</a:t>
            </a:r>
          </a:p>
          <a:p>
            <a:pPr lvl="4"/>
            <a:r>
              <a:rPr lang="fr-FR" dirty="0"/>
              <a:t>Cinquième niveau</a:t>
            </a:r>
            <a:endParaRPr lang="en-US" dirty="0"/>
          </a:p>
        </p:txBody>
      </p:sp>
      <p:sp>
        <p:nvSpPr>
          <p:cNvPr id="6" name="Slide Number Placeholder 5"/>
          <p:cNvSpPr>
            <a:spLocks noGrp="1"/>
          </p:cNvSpPr>
          <p:nvPr>
            <p:ph type="sldNum" sz="quarter" idx="4"/>
          </p:nvPr>
        </p:nvSpPr>
        <p:spPr>
          <a:xfrm>
            <a:off x="6451926" y="10187888"/>
            <a:ext cx="574431" cy="569240"/>
          </a:xfrm>
          <a:prstGeom prst="rect">
            <a:avLst/>
          </a:prstGeom>
        </p:spPr>
        <p:txBody>
          <a:bodyPr vert="horz" lIns="91440" tIns="45720" rIns="91440" bIns="45720" rtlCol="0" anchor="ctr"/>
          <a:lstStyle>
            <a:lvl1pPr algn="r">
              <a:defRPr sz="900">
                <a:solidFill>
                  <a:schemeClr val="tx1">
                    <a:tint val="75000"/>
                  </a:schemeClr>
                </a:solidFill>
              </a:defRPr>
            </a:lvl1pPr>
          </a:lstStyle>
          <a:p>
            <a:fld id="{BB2658EC-FBEC-48A9-8724-CAE81BF06836}" type="slidenum">
              <a:rPr lang="fr-FR" smtClean="0"/>
              <a:pPr/>
              <a:t>‹#›</a:t>
            </a:fld>
            <a:endParaRPr lang="fr-FR" dirty="0"/>
          </a:p>
        </p:txBody>
      </p:sp>
      <p:sp>
        <p:nvSpPr>
          <p:cNvPr id="9" name="Text Box 84"/>
          <p:cNvSpPr txBox="1">
            <a:spLocks noChangeArrowheads="1"/>
          </p:cNvSpPr>
          <p:nvPr userDrawn="1"/>
        </p:nvSpPr>
        <p:spPr bwMode="auto">
          <a:xfrm>
            <a:off x="1226696" y="1467644"/>
            <a:ext cx="5106280" cy="588735"/>
          </a:xfrm>
          <a:prstGeom prst="rect">
            <a:avLst/>
          </a:prstGeom>
          <a:noFill/>
          <a:ln w="9525">
            <a:noFill/>
            <a:miter lim="800000"/>
            <a:headEnd/>
            <a:tailEnd/>
          </a:ln>
        </p:spPr>
        <p:txBody>
          <a:bodyPr rot="0" vert="horz" wrap="square" lIns="98694" tIns="49347" rIns="98694" bIns="49347" anchor="ctr" anchorCtr="0" upright="1">
            <a:noAutofit/>
          </a:bodyPr>
          <a:lstStyle/>
          <a:p>
            <a:pPr algn="ctr">
              <a:lnSpc>
                <a:spcPct val="115000"/>
              </a:lnSpc>
              <a:spcAft>
                <a:spcPts val="1079"/>
              </a:spcAft>
            </a:pPr>
            <a:endParaRPr lang="fr-FR" sz="1187" dirty="0">
              <a:solidFill>
                <a:schemeClr val="bg1">
                  <a:lumMod val="9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3" name="Date Placeholder 3"/>
          <p:cNvSpPr>
            <a:spLocks noGrp="1"/>
          </p:cNvSpPr>
          <p:nvPr>
            <p:ph type="dt" sz="half" idx="2"/>
          </p:nvPr>
        </p:nvSpPr>
        <p:spPr>
          <a:xfrm rot="16200000">
            <a:off x="6299424" y="9394112"/>
            <a:ext cx="1903236" cy="569240"/>
          </a:xfrm>
          <a:prstGeom prst="rect">
            <a:avLst/>
          </a:prstGeom>
        </p:spPr>
        <p:txBody>
          <a:bodyPr anchor="ctr"/>
          <a:lstStyle>
            <a:lvl1pPr algn="ctr">
              <a:defRPr sz="900" b="0">
                <a:solidFill>
                  <a:schemeClr val="tx1">
                    <a:lumMod val="50000"/>
                    <a:lumOff val="50000"/>
                  </a:schemeClr>
                </a:solidFill>
                <a:latin typeface="+mn-lt"/>
              </a:defRPr>
            </a:lvl1pPr>
          </a:lstStyle>
          <a:p>
            <a:r>
              <a:rPr lang="fr-FR" dirty="0">
                <a:ea typeface="Calibri" panose="020F0502020204030204" pitchFamily="34" charset="0"/>
                <a:cs typeface="Times New Roman" panose="02020603050405020304" pitchFamily="18" charset="0"/>
              </a:rPr>
              <a:t>FICHE </a:t>
            </a:r>
            <a:r>
              <a:rPr lang="fr-FR">
                <a:ea typeface="Calibri" panose="020F0502020204030204" pitchFamily="34" charset="0"/>
                <a:cs typeface="Times New Roman" panose="02020603050405020304" pitchFamily="18" charset="0"/>
              </a:rPr>
              <a:t>TECHNIQUE</a:t>
            </a:r>
            <a:r>
              <a:rPr lang="fr-FR"/>
              <a:t> </a:t>
            </a:r>
            <a:fld id="{60C772D2-43F6-4FB5-8561-AC63E067AAB1}" type="datetime1">
              <a:rPr lang="fr-FR" smtClean="0"/>
              <a:t>20/10/2021</a:t>
            </a:fld>
            <a:endParaRPr lang="fr-FR" dirty="0"/>
          </a:p>
        </p:txBody>
      </p:sp>
      <p:sp>
        <p:nvSpPr>
          <p:cNvPr id="11" name="Footer Placeholder 4"/>
          <p:cNvSpPr txBox="1">
            <a:spLocks/>
          </p:cNvSpPr>
          <p:nvPr userDrawn="1"/>
        </p:nvSpPr>
        <p:spPr>
          <a:xfrm>
            <a:off x="263486" y="10237374"/>
            <a:ext cx="7032697" cy="569240"/>
          </a:xfrm>
          <a:prstGeom prst="rect">
            <a:avLst/>
          </a:prstGeom>
        </p:spPr>
        <p:txBody>
          <a:bodyPr vert="horz" lIns="91440" tIns="45720" rIns="91440" bIns="45720" rtlCol="0" anchor="ctr"/>
          <a:lstStyle>
            <a:defPPr>
              <a:defRPr lang="fr-FR"/>
            </a:defPPr>
            <a:lvl1pPr marL="0" algn="l" defTabSz="995352" rtl="0" eaLnBrk="1" latinLnBrk="0" hangingPunct="1">
              <a:defRPr sz="992" kern="1200">
                <a:solidFill>
                  <a:schemeClr val="tx1">
                    <a:tint val="75000"/>
                  </a:schemeClr>
                </a:solidFill>
                <a:latin typeface="+mn-lt"/>
                <a:ea typeface="+mn-ea"/>
                <a:cs typeface="+mn-cs"/>
              </a:defRPr>
            </a:lvl1pPr>
            <a:lvl2pPr marL="497676" algn="l" defTabSz="995352" rtl="0" eaLnBrk="1" latinLnBrk="0" hangingPunct="1">
              <a:defRPr sz="1959" kern="1200">
                <a:solidFill>
                  <a:schemeClr val="tx1"/>
                </a:solidFill>
                <a:latin typeface="+mn-lt"/>
                <a:ea typeface="+mn-ea"/>
                <a:cs typeface="+mn-cs"/>
              </a:defRPr>
            </a:lvl2pPr>
            <a:lvl3pPr marL="995352" algn="l" defTabSz="995352" rtl="0" eaLnBrk="1" latinLnBrk="0" hangingPunct="1">
              <a:defRPr sz="1959" kern="1200">
                <a:solidFill>
                  <a:schemeClr val="tx1"/>
                </a:solidFill>
                <a:latin typeface="+mn-lt"/>
                <a:ea typeface="+mn-ea"/>
                <a:cs typeface="+mn-cs"/>
              </a:defRPr>
            </a:lvl3pPr>
            <a:lvl4pPr marL="1493028" algn="l" defTabSz="995352" rtl="0" eaLnBrk="1" latinLnBrk="0" hangingPunct="1">
              <a:defRPr sz="1959" kern="1200">
                <a:solidFill>
                  <a:schemeClr val="tx1"/>
                </a:solidFill>
                <a:latin typeface="+mn-lt"/>
                <a:ea typeface="+mn-ea"/>
                <a:cs typeface="+mn-cs"/>
              </a:defRPr>
            </a:lvl4pPr>
            <a:lvl5pPr marL="1990703" algn="l" defTabSz="995352" rtl="0" eaLnBrk="1" latinLnBrk="0" hangingPunct="1">
              <a:defRPr sz="1959" kern="1200">
                <a:solidFill>
                  <a:schemeClr val="tx1"/>
                </a:solidFill>
                <a:latin typeface="+mn-lt"/>
                <a:ea typeface="+mn-ea"/>
                <a:cs typeface="+mn-cs"/>
              </a:defRPr>
            </a:lvl5pPr>
            <a:lvl6pPr marL="2488380" algn="l" defTabSz="995352" rtl="0" eaLnBrk="1" latinLnBrk="0" hangingPunct="1">
              <a:defRPr sz="1959" kern="1200">
                <a:solidFill>
                  <a:schemeClr val="tx1"/>
                </a:solidFill>
                <a:latin typeface="+mn-lt"/>
                <a:ea typeface="+mn-ea"/>
                <a:cs typeface="+mn-cs"/>
              </a:defRPr>
            </a:lvl6pPr>
            <a:lvl7pPr marL="2986056" algn="l" defTabSz="995352" rtl="0" eaLnBrk="1" latinLnBrk="0" hangingPunct="1">
              <a:defRPr sz="1959" kern="1200">
                <a:solidFill>
                  <a:schemeClr val="tx1"/>
                </a:solidFill>
                <a:latin typeface="+mn-lt"/>
                <a:ea typeface="+mn-ea"/>
                <a:cs typeface="+mn-cs"/>
              </a:defRPr>
            </a:lvl7pPr>
            <a:lvl8pPr marL="3483730" algn="l" defTabSz="995352" rtl="0" eaLnBrk="1" latinLnBrk="0" hangingPunct="1">
              <a:defRPr sz="1959" kern="1200">
                <a:solidFill>
                  <a:schemeClr val="tx1"/>
                </a:solidFill>
                <a:latin typeface="+mn-lt"/>
                <a:ea typeface="+mn-ea"/>
                <a:cs typeface="+mn-cs"/>
              </a:defRPr>
            </a:lvl8pPr>
            <a:lvl9pPr marL="3981406" algn="l" defTabSz="995352" rtl="0" eaLnBrk="1" latinLnBrk="0" hangingPunct="1">
              <a:defRPr sz="1959" kern="1200">
                <a:solidFill>
                  <a:schemeClr val="tx1"/>
                </a:solidFill>
                <a:latin typeface="+mn-lt"/>
                <a:ea typeface="+mn-ea"/>
                <a:cs typeface="+mn-cs"/>
              </a:defRPr>
            </a:lvl9pPr>
          </a:lstStyle>
          <a:p>
            <a:pPr algn="ctr"/>
            <a:endParaRPr lang="fr-FR" sz="900" dirty="0">
              <a:latin typeface="Bostik Office"/>
            </a:endParaRPr>
          </a:p>
        </p:txBody>
      </p:sp>
    </p:spTree>
    <p:extLst>
      <p:ext uri="{BB962C8B-B14F-4D97-AF65-F5344CB8AC3E}">
        <p14:creationId xmlns:p14="http://schemas.microsoft.com/office/powerpoint/2010/main" val="2656672115"/>
      </p:ext>
    </p:extLst>
  </p:cSld>
  <p:clrMap bg1="lt1" tx1="dk1" bg2="lt2" tx2="dk2" accent1="accent1" accent2="accent2" accent3="accent3" accent4="accent4" accent5="accent5" accent6="accent6" hlink="hlink" folHlink="folHlink"/>
  <p:sldLayoutIdLst>
    <p:sldLayoutId id="2147483697" r:id="rId1"/>
    <p:sldLayoutId id="2147483700" r:id="rId2"/>
    <p:sldLayoutId id="2147483698" r:id="rId3"/>
    <p:sldLayoutId id="2147483699" r:id="rId4"/>
  </p:sldLayoutIdLst>
  <p:hf sldNum="0"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0" indent="0" algn="l" defTabSz="755934" rtl="0" eaLnBrk="1" latinLnBrk="0" hangingPunct="1">
        <a:lnSpc>
          <a:spcPct val="90000"/>
        </a:lnSpc>
        <a:spcBef>
          <a:spcPts val="827"/>
        </a:spcBef>
        <a:buFont typeface="Arial" panose="020B0604020202020204" pitchFamily="34" charset="0"/>
        <a:buNone/>
        <a:defRPr sz="900" kern="1200">
          <a:solidFill>
            <a:schemeClr val="tx1"/>
          </a:solidFill>
          <a:latin typeface="+mn-lt"/>
          <a:ea typeface="+mn-ea"/>
          <a:cs typeface="+mn-cs"/>
        </a:defRPr>
      </a:lvl1pPr>
      <a:lvl2pPr marL="377967" indent="0" algn="l" defTabSz="755934" rtl="0" eaLnBrk="1" latinLnBrk="0" hangingPunct="1">
        <a:lnSpc>
          <a:spcPct val="90000"/>
        </a:lnSpc>
        <a:spcBef>
          <a:spcPts val="413"/>
        </a:spcBef>
        <a:buFont typeface="Arial" panose="020B0604020202020204" pitchFamily="34" charset="0"/>
        <a:buNone/>
        <a:defRPr sz="900" kern="1200">
          <a:solidFill>
            <a:schemeClr val="tx1"/>
          </a:solidFill>
          <a:latin typeface="+mn-lt"/>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900" kern="1200">
          <a:solidFill>
            <a:schemeClr val="tx1"/>
          </a:solidFill>
          <a:latin typeface="+mn-lt"/>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900" kern="1200">
          <a:solidFill>
            <a:schemeClr val="tx1"/>
          </a:solidFill>
          <a:latin typeface="+mn-lt"/>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900"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bostiksds.thewercs.com/default.aspx"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990934" y="1070181"/>
            <a:ext cx="5942554" cy="625910"/>
          </a:xfrm>
        </p:spPr>
        <p:txBody>
          <a:bodyPr>
            <a:normAutofit/>
          </a:bodyPr>
          <a:lstStyle/>
          <a:p>
            <a:pPr rtl="0"/>
            <a:r>
              <a:rPr lang="tr" b="1" i="0" u="none" baseline="0">
                <a:solidFill>
                  <a:prstClr val="white"/>
                </a:solidFill>
                <a:latin typeface="Bostik Bold" panose="02000000000000000000" pitchFamily="50" charset="0"/>
              </a:rPr>
              <a:t>GRIP </a:t>
            </a:r>
            <a:r>
              <a:rPr lang="tr" b="1" i="0" u="none" baseline="0">
                <a:solidFill>
                  <a:srgbClr val="FFE75D"/>
                </a:solidFill>
                <a:latin typeface="Bostik Bold" panose="02000000000000000000" pitchFamily="50" charset="0"/>
              </a:rPr>
              <a:t>A310 </a:t>
            </a:r>
            <a:r>
              <a:rPr lang="tr" b="1" i="0" u="none" baseline="0">
                <a:solidFill>
                  <a:srgbClr val="FFE75D"/>
                </a:solidFill>
                <a:latin typeface="Bostik Regular" panose="02000000000000000000" pitchFamily="50" charset="0"/>
              </a:rPr>
              <a:t>PROJECT</a:t>
            </a:r>
          </a:p>
        </p:txBody>
      </p:sp>
      <p:sp>
        <p:nvSpPr>
          <p:cNvPr id="3" name="Espace réservé du texte 2"/>
          <p:cNvSpPr>
            <a:spLocks noGrp="1"/>
          </p:cNvSpPr>
          <p:nvPr>
            <p:ph type="body" sz="quarter" idx="13"/>
          </p:nvPr>
        </p:nvSpPr>
        <p:spPr>
          <a:xfrm>
            <a:off x="0" y="1665641"/>
            <a:ext cx="7553740" cy="486306"/>
          </a:xfrm>
        </p:spPr>
        <p:txBody>
          <a:bodyPr>
            <a:normAutofit/>
          </a:bodyPr>
          <a:lstStyle/>
          <a:p>
            <a:pPr rtl="0"/>
            <a:r>
              <a:rPr lang="tr" b="1" i="0" u="none" cap="all" baseline="0">
                <a:solidFill>
                  <a:srgbClr val="BFBFBF"/>
                </a:solidFill>
                <a:latin typeface="Bostik Office" panose="020B0503040000020004" pitchFamily="34" charset="0"/>
                <a:ea typeface="Calibri" panose="020F0502020204030204" pitchFamily="34" charset="0"/>
                <a:cs typeface="Times New Roman" panose="02020603050405020304" pitchFamily="18" charset="0"/>
              </a:rPr>
              <a:t>ALT DÖŞEMELERİN HAZIRLANMASI İÇİN EKONOMİK ASTARLAMA </a:t>
            </a:r>
          </a:p>
        </p:txBody>
      </p:sp>
      <p:graphicFrame>
        <p:nvGraphicFramePr>
          <p:cNvPr id="5" name="Espace réservé du tableau 4"/>
          <p:cNvGraphicFramePr>
            <a:graphicFrameLocks noGrp="1"/>
          </p:cNvGraphicFramePr>
          <p:nvPr>
            <p:ph type="tbl" sz="quarter" idx="16"/>
            <p:extLst>
              <p:ext uri="{D42A27DB-BD31-4B8C-83A1-F6EECF244321}">
                <p14:modId xmlns:p14="http://schemas.microsoft.com/office/powerpoint/2010/main" val="1240730821"/>
              </p:ext>
            </p:extLst>
          </p:nvPr>
        </p:nvGraphicFramePr>
        <p:xfrm>
          <a:off x="304800" y="2747407"/>
          <a:ext cx="6766126" cy="8117550"/>
        </p:xfrm>
        <a:graphic>
          <a:graphicData uri="http://schemas.openxmlformats.org/drawingml/2006/table">
            <a:tbl>
              <a:tblPr firstRow="1" bandRow="1">
                <a:tableStyleId>{2D5ABB26-0587-4C30-8999-92F81FD0307C}</a:tableStyleId>
              </a:tblPr>
              <a:tblGrid>
                <a:gridCol w="3223523">
                  <a:extLst>
                    <a:ext uri="{9D8B030D-6E8A-4147-A177-3AD203B41FA5}">
                      <a16:colId xmlns:a16="http://schemas.microsoft.com/office/drawing/2014/main" val="20000"/>
                    </a:ext>
                  </a:extLst>
                </a:gridCol>
                <a:gridCol w="216266">
                  <a:extLst>
                    <a:ext uri="{9D8B030D-6E8A-4147-A177-3AD203B41FA5}">
                      <a16:colId xmlns:a16="http://schemas.microsoft.com/office/drawing/2014/main" val="20001"/>
                    </a:ext>
                  </a:extLst>
                </a:gridCol>
                <a:gridCol w="3326337">
                  <a:extLst>
                    <a:ext uri="{9D8B030D-6E8A-4147-A177-3AD203B41FA5}">
                      <a16:colId xmlns:a16="http://schemas.microsoft.com/office/drawing/2014/main" val="20002"/>
                    </a:ext>
                  </a:extLst>
                </a:gridCol>
              </a:tblGrid>
              <a:tr h="329743">
                <a:tc>
                  <a:txBody>
                    <a:bodyPr/>
                    <a:lstStyle/>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r>
                        <a:rPr lang="tr" sz="1100" b="1" i="0" u="none" baseline="0">
                          <a:solidFill>
                            <a:srgbClr val="FFFFFF"/>
                          </a:solidFill>
                          <a:effectLst/>
                          <a:latin typeface="Bostik Office"/>
                          <a:cs typeface="Times New Roman" panose="02020603050405020304" pitchFamily="18" charset="0"/>
                        </a:rPr>
                        <a:t>TEMEL AVANTAJLARI</a:t>
                      </a:r>
                      <a:endParaRPr lang="tr" sz="1100" dirty="0">
                        <a:effectLst/>
                        <a:latin typeface="Calibri" panose="020F0502020204030204" pitchFamily="34"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FBFBF"/>
                    </a:solidFill>
                  </a:tcPr>
                </a:tc>
                <a:tc>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rowSpan="9">
                  <a:txBody>
                    <a:bodyPr/>
                    <a:lstStyle/>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r>
                        <a:rPr lang="tr" sz="1400" b="0" i="0" u="none" baseline="0" dirty="0">
                          <a:effectLst/>
                          <a:latin typeface="Calibri" panose="020F0502020204030204" pitchFamily="34" charset="0"/>
                          <a:cs typeface="Times New Roman" panose="02020603050405020304" pitchFamily="18" charset="0"/>
                        </a:rPr>
                        <a:t>   </a:t>
                      </a: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800" kern="1200" dirty="0">
                        <a:solidFill>
                          <a:schemeClr val="tx1"/>
                        </a:solidFill>
                        <a:effectLst/>
                        <a:latin typeface="Bostik Office" panose="020B05030400000200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r>
                        <a:rPr lang="tr" sz="800" b="0" i="0" u="none" kern="1200" baseline="0" dirty="0">
                          <a:solidFill>
                            <a:schemeClr val="tx1"/>
                          </a:solidFill>
                          <a:effectLst/>
                          <a:latin typeface="Bostik Office" panose="020B0503040000020004" pitchFamily="34" charset="0"/>
                          <a:cs typeface="Times New Roman" panose="02020603050405020304" pitchFamily="18" charset="0"/>
                        </a:rPr>
                        <a:t>* Bu süreler +23°C ve %50 bağıl nemde normalde emici olan yüzeyler için belirlenir.</a:t>
                      </a:r>
                      <a:endParaRPr lang="tr" sz="800" kern="1200" dirty="0">
                        <a:solidFill>
                          <a:schemeClr val="tx1"/>
                        </a:solidFill>
                        <a:effectLst/>
                        <a:latin typeface="Bostik Office" panose="020B05030400000200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r>
                        <a:rPr lang="tr" sz="1400" b="0" i="0" u="none" baseline="0" dirty="0">
                          <a:effectLst/>
                          <a:latin typeface="Calibri" panose="020F0502020204030204" pitchFamily="34" charset="0"/>
                          <a:cs typeface="Times New Roman" panose="02020603050405020304" pitchFamily="18" charset="0"/>
                        </a:rPr>
                        <a:t>                                                                                                                                                                                                                                                                                                                                                                                                                                                                                                                                                                                                                                                                                                                                  </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1586886">
                <a:tc>
                  <a:txBody>
                    <a:bodyPr/>
                    <a:lstStyle/>
                    <a:p>
                      <a:pPr marL="0" indent="0" algn="l" rtl="0">
                        <a:lnSpc>
                          <a:spcPct val="150000"/>
                        </a:lnSpc>
                        <a:buFont typeface="Arial" panose="020B0604020202020204" pitchFamily="34" charset="0"/>
                        <a:buNone/>
                      </a:pPr>
                      <a:endParaRPr lang="tr" sz="800" dirty="0"/>
                    </a:p>
                    <a:p>
                      <a:pPr marL="171450" indent="-171450" algn="l" rtl="0">
                        <a:lnSpc>
                          <a:spcPct val="150000"/>
                        </a:lnSpc>
                        <a:buFont typeface="Arial" panose="020B0604020202020204" pitchFamily="34" charset="0"/>
                        <a:buChar char="•"/>
                      </a:pPr>
                      <a:r>
                        <a:rPr lang="tr" sz="900" b="1" i="0" u="none" baseline="0"/>
                        <a:t>Solvent içermez</a:t>
                      </a:r>
                    </a:p>
                    <a:p>
                      <a:pPr marL="171450" indent="-171450" algn="l" rtl="0">
                        <a:lnSpc>
                          <a:spcPct val="150000"/>
                        </a:lnSpc>
                        <a:buFont typeface="Arial" panose="020B0604020202020204" pitchFamily="34" charset="0"/>
                        <a:buChar char="•"/>
                      </a:pPr>
                      <a:r>
                        <a:rPr lang="tr" sz="900" b="1" i="0" u="none" baseline="0"/>
                        <a:t>Kullanıma hazır</a:t>
                      </a:r>
                    </a:p>
                    <a:p>
                      <a:pPr marL="171450" indent="-171450" algn="l" rtl="0">
                        <a:lnSpc>
                          <a:spcPct val="150000"/>
                        </a:lnSpc>
                        <a:buFont typeface="Arial" panose="020B0604020202020204" pitchFamily="34" charset="0"/>
                        <a:buChar char="•"/>
                      </a:pPr>
                      <a:r>
                        <a:rPr lang="tr" sz="900" b="1" i="0" u="none" baseline="0"/>
                        <a:t>Evrensel olarak kullanılabilir</a:t>
                      </a:r>
                      <a:endParaRPr lang="tr" sz="900" b="1"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285750" indent="-285750" algn="l" rtl="0">
                        <a:buFont typeface="Arial" panose="020B0604020202020204" pitchFamily="34" charset="0"/>
                        <a:buChar char="•"/>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285750" indent="-285750" algn="l" rtl="0">
                        <a:buFont typeface="Arial" panose="020B0604020202020204" pitchFamily="34" charset="0"/>
                        <a:buChar char="•"/>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236893">
                <a:tc rowSpan="7">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100" b="1" dirty="0">
                        <a:solidFill>
                          <a:srgbClr val="FFFFFF"/>
                        </a:solidFill>
                        <a:effectLst/>
                        <a:latin typeface="+mn-lt"/>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lang="tr" sz="1100" b="1" dirty="0">
                        <a:solidFill>
                          <a:srgbClr val="FFFFFF"/>
                        </a:solidFill>
                        <a:effectLst/>
                        <a:latin typeface="+mn-lt"/>
                        <a:cs typeface="Times New Roman" panose="02020603050405020304" pitchFamily="18" charset="0"/>
                      </a:endParaRPr>
                    </a:p>
                    <a:p>
                      <a:pPr algn="just" rtl="0">
                        <a:lnSpc>
                          <a:spcPct val="107000"/>
                        </a:lnSpc>
                        <a:spcAft>
                          <a:spcPts val="0"/>
                        </a:spcAft>
                      </a:pPr>
                      <a:endParaRPr kumimoji="0" lang="tr" sz="1100" b="1" i="0" u="none" strike="noStrike" kern="1200" cap="none" spc="0" normalizeH="0" baseline="0" noProof="0" dirty="0">
                        <a:ln>
                          <a:noFill/>
                        </a:ln>
                        <a:solidFill>
                          <a:srgbClr val="FFFFFF"/>
                        </a:solidFill>
                        <a:effectLst/>
                        <a:uLnTx/>
                        <a:uFillTx/>
                        <a:latin typeface="+mn-lt"/>
                        <a:ea typeface="+mn-ea"/>
                        <a:cs typeface="Times New Roman" panose="02020603050405020304" pitchFamily="18" charset="0"/>
                      </a:endParaRPr>
                    </a:p>
                    <a:p>
                      <a:pPr algn="just" rtl="0">
                        <a:lnSpc>
                          <a:spcPct val="107000"/>
                        </a:lnSpc>
                        <a:spcAft>
                          <a:spcPts val="0"/>
                        </a:spcAft>
                      </a:pPr>
                      <a:endParaRPr kumimoji="0" lang="tr" sz="1100" b="1" i="0" u="none" strike="noStrike" kern="1200" cap="none" spc="0" normalizeH="0" baseline="0" noProof="0" dirty="0">
                        <a:ln>
                          <a:noFill/>
                        </a:ln>
                        <a:solidFill>
                          <a:srgbClr val="BFBFBF"/>
                        </a:solidFill>
                        <a:effectLst/>
                        <a:uLnTx/>
                        <a:uFillTx/>
                        <a:latin typeface="Bostik Office" panose="020B0503040000020004" pitchFamily="34" charset="0"/>
                        <a:ea typeface="+mn-ea"/>
                        <a:cs typeface="Times New Roman" panose="02020603050405020304" pitchFamily="18" charset="0"/>
                      </a:endParaRPr>
                    </a:p>
                    <a:p>
                      <a:pPr algn="just" rtl="0">
                        <a:lnSpc>
                          <a:spcPct val="107000"/>
                        </a:lnSpc>
                        <a:spcAft>
                          <a:spcPts val="0"/>
                        </a:spcAft>
                      </a:pPr>
                      <a:endParaRPr kumimoji="0" lang="tr" sz="1100" b="1" i="0" u="none" strike="noStrike" kern="1200" cap="none" spc="0" normalizeH="0" baseline="0" noProof="0" dirty="0">
                        <a:ln>
                          <a:noFill/>
                        </a:ln>
                        <a:solidFill>
                          <a:srgbClr val="BFBFBF"/>
                        </a:solidFill>
                        <a:effectLst/>
                        <a:uLnTx/>
                        <a:uFillTx/>
                        <a:latin typeface="Bostik Office" panose="020B0503040000020004" pitchFamily="34" charset="0"/>
                        <a:ea typeface="+mn-ea"/>
                        <a:cs typeface="Times New Roman" panose="02020603050405020304" pitchFamily="18" charset="0"/>
                      </a:endParaRPr>
                    </a:p>
                    <a:p>
                      <a:pPr algn="just" rtl="0">
                        <a:lnSpc>
                          <a:spcPct val="107000"/>
                        </a:lnSpc>
                        <a:spcAft>
                          <a:spcPts val="0"/>
                        </a:spcAft>
                      </a:pPr>
                      <a:endParaRPr lang="tr" sz="800" kern="120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algn="just" rtl="0">
                        <a:lnSpc>
                          <a:spcPct val="107000"/>
                        </a:lnSpc>
                        <a:spcAft>
                          <a:spcPts val="0"/>
                        </a:spcAft>
                      </a:pPr>
                      <a:endParaRPr kumimoji="0" lang="tr" sz="1100" b="1" i="0" u="none" strike="noStrike" kern="1200" cap="none" spc="0" normalizeH="0" baseline="0" dirty="0">
                        <a:ln>
                          <a:noFill/>
                        </a:ln>
                        <a:solidFill>
                          <a:srgbClr val="BFBFBF"/>
                        </a:solidFill>
                        <a:effectLst/>
                        <a:uLnTx/>
                        <a:uFillTx/>
                        <a:latin typeface="Bostik Office" panose="020B0503040000020004" pitchFamily="34" charset="0"/>
                        <a:ea typeface="+mn-ea"/>
                        <a:cs typeface="Times New Roman" panose="02020603050405020304" pitchFamily="18" charset="0"/>
                      </a:endParaRPr>
                    </a:p>
                    <a:p>
                      <a:pPr algn="just" rtl="0">
                        <a:lnSpc>
                          <a:spcPct val="107000"/>
                        </a:lnSpc>
                        <a:spcAft>
                          <a:spcPts val="0"/>
                        </a:spcAft>
                      </a:pPr>
                      <a:endParaRPr kumimoji="0" lang="tr" sz="1100" b="1" i="0" u="none" strike="noStrike" kern="1200" cap="none" spc="0" normalizeH="0" baseline="0" dirty="0">
                        <a:ln>
                          <a:noFill/>
                        </a:ln>
                        <a:solidFill>
                          <a:srgbClr val="BFBFBF"/>
                        </a:solidFill>
                        <a:effectLst/>
                        <a:uLnTx/>
                        <a:uFillTx/>
                        <a:latin typeface="Bostik Office" panose="020B0503040000020004" pitchFamily="34" charset="0"/>
                        <a:ea typeface="+mn-ea"/>
                        <a:cs typeface="Times New Roman" panose="02020603050405020304" pitchFamily="18" charset="0"/>
                      </a:endParaRPr>
                    </a:p>
                    <a:p>
                      <a:pPr algn="just" rtl="0">
                        <a:lnSpc>
                          <a:spcPct val="107000"/>
                        </a:lnSpc>
                        <a:spcAft>
                          <a:spcPts val="0"/>
                        </a:spcAft>
                      </a:pPr>
                      <a:endParaRPr kumimoji="0" lang="tr" sz="1100" b="1" i="0" u="none" strike="noStrike" kern="1200" cap="none" spc="0" normalizeH="0" baseline="0" dirty="0">
                        <a:ln>
                          <a:noFill/>
                        </a:ln>
                        <a:solidFill>
                          <a:srgbClr val="BFBFBF"/>
                        </a:solidFill>
                        <a:effectLst/>
                        <a:uLnTx/>
                        <a:uFillTx/>
                        <a:latin typeface="Bostik Office" panose="020B0503040000020004" pitchFamily="34" charset="0"/>
                        <a:ea typeface="+mn-ea"/>
                        <a:cs typeface="Times New Roman" panose="02020603050405020304" pitchFamily="18" charset="0"/>
                      </a:endParaRPr>
                    </a:p>
                    <a:p>
                      <a:pPr algn="just" rtl="0">
                        <a:lnSpc>
                          <a:spcPct val="107000"/>
                        </a:lnSpc>
                        <a:spcAft>
                          <a:spcPts val="0"/>
                        </a:spcAft>
                      </a:pPr>
                      <a:r>
                        <a:rPr kumimoji="0" lang="tr" sz="1100" b="1" i="0" u="none" strike="noStrike" kern="1200" cap="none" spc="0" normalizeH="0" baseline="0" dirty="0">
                          <a:ln>
                            <a:noFill/>
                          </a:ln>
                          <a:solidFill>
                            <a:srgbClr val="BFBFBF"/>
                          </a:solidFill>
                          <a:effectLst/>
                          <a:uLnTx/>
                          <a:uFillTx/>
                          <a:latin typeface="Bostik Office" panose="020B0503040000020004" pitchFamily="34" charset="0"/>
                          <a:ea typeface="+mn-ea"/>
                          <a:cs typeface="Times New Roman" panose="02020603050405020304" pitchFamily="18" charset="0"/>
                        </a:rPr>
                        <a:t>KULLANIM ALANI</a:t>
                      </a:r>
                    </a:p>
                    <a:p>
                      <a:pPr algn="just" rtl="0">
                        <a:lnSpc>
                          <a:spcPct val="107000"/>
                        </a:lnSpc>
                        <a:spcAft>
                          <a:spcPts val="0"/>
                        </a:spcAft>
                      </a:pPr>
                      <a:endParaRPr kumimoji="0" lang="tr" sz="1200" b="1" i="0" u="none" strike="noStrike" kern="1200" cap="none" spc="0" normalizeH="0" baseline="0" dirty="0">
                        <a:ln>
                          <a:noFill/>
                        </a:ln>
                        <a:solidFill>
                          <a:schemeClr val="tx1"/>
                        </a:solidFill>
                        <a:effectLst/>
                        <a:uLnTx/>
                        <a:uFillTx/>
                        <a:latin typeface="Bostik Office" panose="020B0503040000020004" pitchFamily="34" charset="0"/>
                        <a:ea typeface="+mn-ea"/>
                        <a:cs typeface="Times New Roman" panose="02020603050405020304" pitchFamily="18" charset="0"/>
                      </a:endParaRPr>
                    </a:p>
                    <a:p>
                      <a:pPr marL="0" indent="0" algn="just" defTabSz="755934" rtl="0" eaLnBrk="1" latinLnBrk="0" hangingPunct="1">
                        <a:lnSpc>
                          <a:spcPct val="107000"/>
                        </a:lnSpc>
                        <a:spcAft>
                          <a:spcPts val="0"/>
                        </a:spcAft>
                        <a:buFontTx/>
                        <a:buNone/>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GRIP A310 PROJECT, alt tabakayı hazırlamak için bir emilim ve astar dispersiyonudur.</a:t>
                      </a:r>
                    </a:p>
                    <a:p>
                      <a:pPr marL="0" indent="0" algn="just" defTabSz="755934" rtl="0" eaLnBrk="1" latinLnBrk="0" hangingPunct="1">
                        <a:lnSpc>
                          <a:spcPct val="107000"/>
                        </a:lnSpc>
                        <a:spcAft>
                          <a:spcPts val="0"/>
                        </a:spcAft>
                        <a:buFontTx/>
                        <a:buNone/>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Şap, ham beton zemin, doğal ve suni taş vb. gibi emici ve gözenekli yüzeylerde tesviye ve düzleştirme öncesi kullanıma uygundur. </a:t>
                      </a:r>
                    </a:p>
                    <a:p>
                      <a:pPr marL="0" indent="0" algn="l" rtl="0">
                        <a:spcBef>
                          <a:spcPts val="0"/>
                        </a:spcBef>
                        <a:buFont typeface="Arial" panose="020B0604020202020204" pitchFamily="34" charset="0"/>
                        <a:buNone/>
                      </a:pPr>
                      <a:endParaRPr lang="tr" sz="900" baseline="0" dirty="0">
                        <a:solidFill>
                          <a:schemeClr val="tx1"/>
                        </a:solidFill>
                      </a:endParaRPr>
                    </a:p>
                    <a:p>
                      <a:pPr marL="171450" indent="-171450" algn="l" rtl="0">
                        <a:spcBef>
                          <a:spcPts val="0"/>
                        </a:spcBef>
                        <a:buFontTx/>
                        <a:buChar char="-"/>
                      </a:pPr>
                      <a:endParaRPr lang="tr" sz="900" baseline="0" dirty="0"/>
                    </a:p>
                    <a:p>
                      <a:pPr marL="0" indent="0" algn="just" defTabSz="755934" rtl="0" eaLnBrk="1" latinLnBrk="0" hangingPunct="1">
                        <a:lnSpc>
                          <a:spcPct val="107000"/>
                        </a:lnSpc>
                        <a:spcAft>
                          <a:spcPts val="0"/>
                        </a:spcAft>
                        <a:buFontTx/>
                        <a:buNone/>
                      </a:pPr>
                      <a:r>
                        <a:rPr lang="tr" sz="900" b="1"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Gözenekli ve Standart emici malzemeler:</a:t>
                      </a:r>
                    </a:p>
                    <a:p>
                      <a:pPr marL="0" indent="0" algn="just" defTabSz="755934" rtl="0" eaLnBrk="1" latinLnBrk="0" hangingPunct="1">
                        <a:lnSpc>
                          <a:spcPct val="107000"/>
                        </a:lnSpc>
                        <a:spcAft>
                          <a:spcPts val="0"/>
                        </a:spcAft>
                        <a:buFontTx/>
                        <a:buNone/>
                      </a:pPr>
                      <a:endParaRPr lang="tr" sz="900" b="1"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Yüzey betonu </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Şaplar</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Ham beton zeminler </a:t>
                      </a:r>
                    </a:p>
                    <a:p>
                      <a:pPr marL="171450" indent="-171450" algn="just" defTabSz="755934" rtl="0" eaLnBrk="1" latinLnBrk="0" hangingPunct="1">
                        <a:lnSpc>
                          <a:spcPct val="107000"/>
                        </a:lnSpc>
                        <a:spcAft>
                          <a:spcPts val="0"/>
                        </a:spcAft>
                        <a:buFont typeface="Arial" panose="020B0604020202020204" pitchFamily="34" charset="0"/>
                        <a:buChar char="•"/>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Doğal ve suni taşlar </a:t>
                      </a:r>
                    </a:p>
                    <a:p>
                      <a:pPr marL="0" indent="0" algn="just" defTabSz="755934" rtl="0" eaLnBrk="1" latinLnBrk="0" hangingPunct="1">
                        <a:lnSpc>
                          <a:spcPct val="107000"/>
                        </a:lnSpc>
                        <a:spcAft>
                          <a:spcPts val="0"/>
                        </a:spcAft>
                        <a:buFont typeface="Arial" panose="020B0604020202020204" pitchFamily="34" charset="0"/>
                        <a:buNone/>
                      </a:pPr>
                      <a:endParaRPr lang="tr" sz="900"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endParaRPr>
                    </a:p>
                    <a:p>
                      <a:pPr marL="0" indent="0" algn="just" defTabSz="755934" rtl="0" eaLnBrk="1" latinLnBrk="0" hangingPunct="1">
                        <a:lnSpc>
                          <a:spcPct val="107000"/>
                        </a:lnSpc>
                        <a:spcAft>
                          <a:spcPts val="0"/>
                        </a:spcAft>
                        <a:buFontTx/>
                        <a:buNone/>
                      </a:pPr>
                      <a:r>
                        <a:rPr lang="tr" sz="900" b="0" i="0" u="none" kern="1200" baseline="0" dirty="0">
                          <a:solidFill>
                            <a:schemeClr val="tx1"/>
                          </a:solidFill>
                          <a:effectLst/>
                          <a:latin typeface="Bostik Office" panose="020B0503040000020004" pitchFamily="34" charset="0"/>
                          <a:ea typeface="Calibri" panose="020F0502020204030204" pitchFamily="34" charset="0"/>
                          <a:cs typeface="Times New Roman" panose="02020603050405020304" pitchFamily="18" charset="0"/>
                        </a:rPr>
                        <a:t>Eski binaların tadilatında ve spor tesislerinin yapımında bağlayıcı köprü olarak, örn. mevcut tesviye ve tesviye bileşik katmanları üzerinde kullanılır.</a:t>
                      </a:r>
                      <a:endParaRPr lang="tr" sz="900" baseline="0" dirty="0">
                        <a:solidFill>
                          <a:schemeClr val="tx1"/>
                        </a:solidFill>
                      </a:endParaRPr>
                    </a:p>
                    <a:p>
                      <a:pPr algn="just" rtl="0">
                        <a:lnSpc>
                          <a:spcPct val="107000"/>
                        </a:lnSpc>
                        <a:spcAft>
                          <a:spcPts val="0"/>
                        </a:spcAft>
                      </a:pPr>
                      <a:endParaRPr lang="tr" sz="1100" b="1" dirty="0">
                        <a:solidFill>
                          <a:srgbClr val="A2BD30"/>
                        </a:solidFill>
                        <a:effectLst/>
                        <a:latin typeface="Bostik Office" panose="020B0503040000020004" pitchFamily="34" charset="0"/>
                        <a:ea typeface="+mn-ea"/>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15858">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100" b="1" dirty="0">
                        <a:solidFill>
                          <a:srgbClr val="FFFFFF"/>
                        </a:solidFill>
                        <a:effectLst/>
                        <a:latin typeface="Bostik Office"/>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1BB26"/>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400" b="1" dirty="0">
                        <a:solidFill>
                          <a:srgbClr val="FFFFFF"/>
                        </a:solidFill>
                        <a:effectLst/>
                        <a:latin typeface="Bostik Office"/>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100" dirty="0">
                        <a:effectLst/>
                        <a:latin typeface="+mn-lt"/>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420251">
                <a:tc vMerge="1">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315858">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100" dirty="0">
                        <a:effectLst/>
                        <a:latin typeface="+mn-lt"/>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1BB26"/>
                    </a:solid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400" dirty="0">
                        <a:effectLst/>
                        <a:latin typeface="+mn-lt"/>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400" dirty="0">
                        <a:effectLst/>
                        <a:latin typeface="+mn-lt"/>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1885872">
                <a:tc vMerge="1">
                  <a:txBody>
                    <a:bodyPr/>
                    <a:lstStyle/>
                    <a:p>
                      <a:pPr algn="l" rtl="0">
                        <a:spcBef>
                          <a:spcPts val="0"/>
                        </a:spcBef>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l" defTabSz="755934" rtl="0" eaLnBrk="1" fontAlgn="auto" latinLnBrk="0" hangingPunct="1">
                        <a:lnSpc>
                          <a:spcPct val="100000"/>
                        </a:lnSpc>
                        <a:spcBef>
                          <a:spcPts val="0"/>
                        </a:spcBef>
                        <a:spcAft>
                          <a:spcPts val="0"/>
                        </a:spcAft>
                        <a:buClrTx/>
                        <a:buSzTx/>
                        <a:buFont typeface="Arial" panose="020B0604020202020204" pitchFamily="34" charset="0"/>
                        <a:buNone/>
                        <a:tabLst/>
                        <a:defRPr/>
                      </a:pPr>
                      <a:endParaRPr lang="tr" sz="1400" dirty="0">
                        <a:effectLst/>
                        <a:latin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6"/>
                  </a:ext>
                </a:extLst>
              </a:tr>
              <a:tr h="315858">
                <a:tc vMerge="1">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400" dirty="0">
                        <a:effectLst/>
                        <a:latin typeface="+mn-lt"/>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1400" dirty="0">
                        <a:effectLst/>
                        <a:latin typeface="+mn-lt"/>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2710331">
                <a:tc vMerge="1">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1"/>
                  </a:ext>
                </a:extLst>
              </a:tr>
            </a:tbl>
          </a:graphicData>
        </a:graphic>
      </p:graphicFrame>
      <p:graphicFrame>
        <p:nvGraphicFramePr>
          <p:cNvPr id="19" name="Tableau 18"/>
          <p:cNvGraphicFramePr>
            <a:graphicFrameLocks noGrp="1"/>
          </p:cNvGraphicFramePr>
          <p:nvPr>
            <p:extLst>
              <p:ext uri="{D42A27DB-BD31-4B8C-83A1-F6EECF244321}">
                <p14:modId xmlns:p14="http://schemas.microsoft.com/office/powerpoint/2010/main" val="3738720787"/>
              </p:ext>
            </p:extLst>
          </p:nvPr>
        </p:nvGraphicFramePr>
        <p:xfrm>
          <a:off x="3864565" y="6259128"/>
          <a:ext cx="3161791" cy="3224059"/>
        </p:xfrm>
        <a:graphic>
          <a:graphicData uri="http://schemas.openxmlformats.org/drawingml/2006/table">
            <a:tbl>
              <a:tblPr firstRow="1" firstCol="1" bandRow="1">
                <a:tableStyleId>{8799B23B-EC83-4686-B30A-512413B5E67A}</a:tableStyleId>
              </a:tblPr>
              <a:tblGrid>
                <a:gridCol w="1613653">
                  <a:extLst>
                    <a:ext uri="{9D8B030D-6E8A-4147-A177-3AD203B41FA5}">
                      <a16:colId xmlns:a16="http://schemas.microsoft.com/office/drawing/2014/main" val="20000"/>
                    </a:ext>
                  </a:extLst>
                </a:gridCol>
                <a:gridCol w="1548138">
                  <a:extLst>
                    <a:ext uri="{9D8B030D-6E8A-4147-A177-3AD203B41FA5}">
                      <a16:colId xmlns:a16="http://schemas.microsoft.com/office/drawing/2014/main" val="20001"/>
                    </a:ext>
                  </a:extLst>
                </a:gridCol>
              </a:tblGrid>
              <a:tr h="835865">
                <a:tc>
                  <a:txBody>
                    <a:bodyPr/>
                    <a:lstStyle/>
                    <a:p>
                      <a:pPr marL="0" marR="111125" lvl="0" indent="0" algn="l" rtl="0">
                        <a:lnSpc>
                          <a:spcPct val="115000"/>
                        </a:lnSpc>
                        <a:spcAft>
                          <a:spcPts val="0"/>
                        </a:spcAft>
                        <a:buFont typeface="Wingdings" panose="05000000000000000000" pitchFamily="2" charset="2"/>
                        <a:buNone/>
                      </a:pPr>
                      <a:r>
                        <a:rPr lang="tr" sz="1000" b="1" i="0" u="none" baseline="0">
                          <a:effectLst/>
                        </a:rPr>
                        <a:t>Bileşim /renk </a:t>
                      </a:r>
                      <a:endParaRPr lang="tr" sz="10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r>
                        <a:rPr lang="tr" sz="1000" b="0" i="0" u="none" baseline="0" dirty="0">
                          <a:effectLst/>
                        </a:rPr>
                        <a:t>Sentetik reçine dispersiyonu</a:t>
                      </a:r>
                    </a:p>
                    <a:p>
                      <a:pPr marL="21590" marR="111125" lvl="0" indent="0" algn="l" defTabSz="755934" rtl="0" eaLnBrk="1" fontAlgn="auto" latinLnBrk="0" hangingPunct="1">
                        <a:lnSpc>
                          <a:spcPct val="115000"/>
                        </a:lnSpc>
                        <a:spcBef>
                          <a:spcPts val="0"/>
                        </a:spcBef>
                        <a:spcAft>
                          <a:spcPts val="0"/>
                        </a:spcAft>
                        <a:buClrTx/>
                        <a:buSzTx/>
                        <a:buFontTx/>
                        <a:buNone/>
                        <a:tabLst/>
                        <a:defRPr/>
                      </a:pPr>
                      <a:r>
                        <a:rPr lang="tr" sz="1000" b="0" i="0" u="none" baseline="0" dirty="0">
                          <a:effectLst/>
                        </a:rPr>
                        <a:t>Pembe - kuruduktan sonra şeffaf</a:t>
                      </a:r>
                    </a:p>
                  </a:txBody>
                  <a:tcPr marL="66580" marR="66580" marT="0" marB="0" anchor="ctr"/>
                </a:tc>
                <a:extLst>
                  <a:ext uri="{0D108BD9-81ED-4DB2-BD59-A6C34878D82A}">
                    <a16:rowId xmlns:a16="http://schemas.microsoft.com/office/drawing/2014/main" val="10001"/>
                  </a:ext>
                </a:extLst>
              </a:tr>
              <a:tr h="1508946">
                <a:tc>
                  <a:txBody>
                    <a:bodyPr/>
                    <a:lstStyle/>
                    <a:p>
                      <a:pPr marL="0" marR="111125" lvl="0" indent="0" algn="l" defTabSz="755934" rtl="0" eaLnBrk="1" fontAlgn="auto" latinLnBrk="0" hangingPunct="1">
                        <a:lnSpc>
                          <a:spcPct val="115000"/>
                        </a:lnSpc>
                        <a:spcBef>
                          <a:spcPts val="0"/>
                        </a:spcBef>
                        <a:spcAft>
                          <a:spcPts val="0"/>
                        </a:spcAft>
                        <a:buClrTx/>
                        <a:buSzTx/>
                        <a:buFont typeface="Wingdings" panose="05000000000000000000" pitchFamily="2" charset="2"/>
                        <a:buNone/>
                        <a:tabLst/>
                        <a:defRPr/>
                      </a:pPr>
                      <a:r>
                        <a:rPr lang="tr" sz="1000" b="1" i="0" u="none" baseline="0">
                          <a:effectLst/>
                        </a:rPr>
                        <a:t>Uygulama sıcaklığı</a:t>
                      </a:r>
                      <a:endParaRPr lang="tr" sz="1000" b="1"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rtl="0">
                        <a:lnSpc>
                          <a:spcPct val="115000"/>
                        </a:lnSpc>
                        <a:spcAft>
                          <a:spcPts val="0"/>
                        </a:spcAft>
                      </a:pPr>
                      <a:endParaRPr lang="tr" sz="1000" dirty="0">
                        <a:effectLst/>
                      </a:endParaRPr>
                    </a:p>
                    <a:p>
                      <a:pPr marL="21590" marR="111125" algn="l" rtl="0">
                        <a:lnSpc>
                          <a:spcPct val="115000"/>
                        </a:lnSpc>
                        <a:spcAft>
                          <a:spcPts val="0"/>
                        </a:spcAft>
                      </a:pPr>
                      <a:r>
                        <a:rPr lang="tr" sz="1000" b="0" i="0" u="none" baseline="0" dirty="0">
                          <a:effectLst/>
                        </a:rPr>
                        <a:t>Yüzey sıcaklığı en az +15°C; hava sıcaklığı en az +18°C.</a:t>
                      </a:r>
                    </a:p>
                    <a:p>
                      <a:pPr marL="21590" marR="111125" algn="l" rtl="0">
                        <a:lnSpc>
                          <a:spcPct val="115000"/>
                        </a:lnSpc>
                        <a:spcAft>
                          <a:spcPts val="0"/>
                        </a:spcAft>
                      </a:pPr>
                      <a:r>
                        <a:rPr lang="tr" sz="1000" b="0" i="0" u="none" baseline="0" dirty="0">
                          <a:effectLst/>
                        </a:rPr>
                        <a:t>%75 bağıl nemin üzerinde kullanılmaz.</a:t>
                      </a:r>
                    </a:p>
                    <a:p>
                      <a:pPr marL="21590" marR="111125" algn="l" rtl="0">
                        <a:lnSpc>
                          <a:spcPct val="115000"/>
                        </a:lnSpc>
                        <a:spcAft>
                          <a:spcPts val="0"/>
                        </a:spcAft>
                      </a:pPr>
                      <a:endParaRPr lang="tr" sz="100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642182338"/>
                  </a:ext>
                </a:extLst>
              </a:tr>
              <a:tr h="369712">
                <a:tc>
                  <a:txBody>
                    <a:bodyPr/>
                    <a:lstStyle/>
                    <a:p>
                      <a:pPr marL="0" marR="111125" lvl="0" indent="0" algn="l" rtl="0">
                        <a:lnSpc>
                          <a:spcPct val="115000"/>
                        </a:lnSpc>
                        <a:spcAft>
                          <a:spcPts val="0"/>
                        </a:spcAft>
                        <a:buFont typeface="Wingdings" panose="05000000000000000000" pitchFamily="2" charset="2"/>
                        <a:buNone/>
                      </a:pPr>
                      <a:r>
                        <a:rPr lang="tr" sz="1000" b="1" i="0" u="none" baseline="0" dirty="0">
                          <a:effectLst/>
                        </a:rPr>
                        <a:t>Kürleşme süresi */ </a:t>
                      </a:r>
                    </a:p>
                    <a:p>
                      <a:pPr marL="0" marR="111125" lvl="0" indent="0" algn="l" rtl="0">
                        <a:lnSpc>
                          <a:spcPct val="115000"/>
                        </a:lnSpc>
                        <a:spcAft>
                          <a:spcPts val="0"/>
                        </a:spcAft>
                        <a:buFont typeface="Wingdings" panose="05000000000000000000" pitchFamily="2" charset="2"/>
                        <a:buNone/>
                      </a:pPr>
                      <a:r>
                        <a:rPr lang="tr" sz="1000" b="1" i="0" u="none" baseline="0" dirty="0">
                          <a:effectLst/>
                        </a:rPr>
                        <a:t>Yüzeye uygulama</a:t>
                      </a:r>
                    </a:p>
                  </a:txBody>
                  <a:tcPr marL="66580" marR="66580" marT="0" marB="0" anchor="ctr"/>
                </a:tc>
                <a:tc>
                  <a:txBody>
                    <a:bodyPr/>
                    <a:lstStyle/>
                    <a:p>
                      <a:pPr marL="21590" marR="111125" algn="l" rtl="0">
                        <a:lnSpc>
                          <a:spcPct val="115000"/>
                        </a:lnSpc>
                        <a:spcAft>
                          <a:spcPts val="0"/>
                        </a:spcAft>
                      </a:pPr>
                      <a:r>
                        <a:rPr lang="tr" sz="1000" b="0" i="0" u="none" baseline="0" dirty="0">
                          <a:effectLst/>
                        </a:rPr>
                        <a:t>0.5 - 3 saat</a:t>
                      </a:r>
                      <a:endParaRPr lang="tr" sz="1000" dirty="0">
                        <a:effectLst/>
                        <a:latin typeface="+mn-lt"/>
                        <a:ea typeface="Calibri" panose="020F0502020204030204" pitchFamily="34" charset="0"/>
                        <a:cs typeface="Times New Roman" panose="02020603050405020304" pitchFamily="18" charset="0"/>
                      </a:endParaRPr>
                    </a:p>
                  </a:txBody>
                  <a:tcPr marL="66580" marR="66580" marT="0" marB="0" anchor="ctr"/>
                </a:tc>
                <a:extLst>
                  <a:ext uri="{0D108BD9-81ED-4DB2-BD59-A6C34878D82A}">
                    <a16:rowId xmlns:a16="http://schemas.microsoft.com/office/drawing/2014/main" val="10004"/>
                  </a:ext>
                </a:extLst>
              </a:tr>
              <a:tr h="412137">
                <a:tc>
                  <a:txBody>
                    <a:bodyPr/>
                    <a:lstStyle/>
                    <a:p>
                      <a:pPr marL="0" marR="111125" lvl="0" indent="0" algn="l" rtl="0">
                        <a:lnSpc>
                          <a:spcPct val="115000"/>
                        </a:lnSpc>
                        <a:spcAft>
                          <a:spcPts val="0"/>
                        </a:spcAft>
                        <a:buFont typeface="Wingdings" panose="05000000000000000000" pitchFamily="2" charset="2"/>
                        <a:buNone/>
                      </a:pPr>
                      <a:r>
                        <a:rPr lang="tr" sz="1000" b="1" i="0" u="none" baseline="0">
                          <a:effectLst/>
                        </a:rPr>
                        <a:t>Sarfiyat</a:t>
                      </a:r>
                      <a:endParaRPr lang="tr" sz="1000" dirty="0">
                        <a:effectLst/>
                        <a:latin typeface="+mn-lt"/>
                        <a:ea typeface="Calibri" panose="020F0502020204030204" pitchFamily="34" charset="0"/>
                        <a:cs typeface="Times New Roman" panose="02020603050405020304" pitchFamily="18" charset="0"/>
                      </a:endParaRPr>
                    </a:p>
                  </a:txBody>
                  <a:tcPr marL="66580" marR="66580" marT="0" marB="0" anchor="ctr"/>
                </a:tc>
                <a:tc>
                  <a:txBody>
                    <a:bodyPr/>
                    <a:lstStyle/>
                    <a:p>
                      <a:pPr marL="21590" marR="111125" algn="l" defTabSz="755934" rtl="0" eaLnBrk="1" latinLnBrk="0" hangingPunct="1">
                        <a:lnSpc>
                          <a:spcPct val="115000"/>
                        </a:lnSpc>
                        <a:spcAft>
                          <a:spcPts val="0"/>
                        </a:spcAft>
                      </a:pPr>
                      <a:r>
                        <a:rPr lang="tr" sz="1000" b="0" i="0" u="none" kern="1200" baseline="0" dirty="0">
                          <a:effectLst/>
                        </a:rPr>
                        <a:t>150 g/m²</a:t>
                      </a:r>
                      <a:endParaRPr lang="tr" sz="1000" kern="1200" dirty="0">
                        <a:solidFill>
                          <a:schemeClr val="tx1"/>
                        </a:solidFill>
                        <a:effectLst/>
                        <a:latin typeface="+mn-lt"/>
                        <a:ea typeface="Calibri" panose="020F0502020204030204" pitchFamily="34" charset="0"/>
                        <a:cs typeface="Times New Roman" panose="02020603050405020304" pitchFamily="18" charset="0"/>
                      </a:endParaRPr>
                    </a:p>
                  </a:txBody>
                  <a:tcPr marL="17780" marR="17780" marT="0" marB="0" anchor="ctr"/>
                </a:tc>
                <a:extLst>
                  <a:ext uri="{0D108BD9-81ED-4DB2-BD59-A6C34878D82A}">
                    <a16:rowId xmlns:a16="http://schemas.microsoft.com/office/drawing/2014/main" val="3133928449"/>
                  </a:ext>
                </a:extLst>
              </a:tr>
            </a:tbl>
          </a:graphicData>
        </a:graphic>
      </p:graphicFrame>
      <p:graphicFrame>
        <p:nvGraphicFramePr>
          <p:cNvPr id="12" name="Tableau 11"/>
          <p:cNvGraphicFramePr>
            <a:graphicFrameLocks noGrp="1"/>
          </p:cNvGraphicFramePr>
          <p:nvPr>
            <p:extLst>
              <p:ext uri="{D42A27DB-BD31-4B8C-83A1-F6EECF244321}">
                <p14:modId xmlns:p14="http://schemas.microsoft.com/office/powerpoint/2010/main" val="4135069679"/>
              </p:ext>
            </p:extLst>
          </p:nvPr>
        </p:nvGraphicFramePr>
        <p:xfrm>
          <a:off x="3864566" y="5903847"/>
          <a:ext cx="3161791" cy="325500"/>
        </p:xfrm>
        <a:graphic>
          <a:graphicData uri="http://schemas.openxmlformats.org/drawingml/2006/table">
            <a:tbl>
              <a:tblPr firstRow="1" firstCol="1" bandRow="1"/>
              <a:tblGrid>
                <a:gridCol w="3161791">
                  <a:extLst>
                    <a:ext uri="{9D8B030D-6E8A-4147-A177-3AD203B41FA5}">
                      <a16:colId xmlns:a16="http://schemas.microsoft.com/office/drawing/2014/main" val="20000"/>
                    </a:ext>
                  </a:extLst>
                </a:gridCol>
              </a:tblGrid>
              <a:tr h="325500">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tr" sz="1100" b="1" i="0" u="none" baseline="0">
                          <a:solidFill>
                            <a:srgbClr val="FFFFFF"/>
                          </a:solidFill>
                          <a:effectLst/>
                          <a:latin typeface="+mn-lt"/>
                          <a:cs typeface="Times New Roman" panose="02020603050405020304" pitchFamily="18" charset="0"/>
                        </a:rPr>
                        <a:t>ÜRÜN ÖZELLİKLERİ</a:t>
                      </a:r>
                      <a:endParaRPr lang="tr" sz="1100" b="1" dirty="0">
                        <a:solidFill>
                          <a:srgbClr val="FFFFFF"/>
                        </a:solidFill>
                        <a:effectLst/>
                        <a:latin typeface="+mn-lt"/>
                        <a:cs typeface="Times New Roman" panose="02020603050405020304" pitchFamily="18" charset="0"/>
                      </a:endParaRPr>
                    </a:p>
                  </a:txBody>
                  <a:tcPr marL="68580" marR="68580" marT="0" marB="0" anchor="ctr">
                    <a:lnL>
                      <a:noFill/>
                    </a:lnL>
                    <a:lnR>
                      <a:noFill/>
                    </a:lnR>
                    <a:lnT>
                      <a:noFill/>
                    </a:lnT>
                    <a:lnB>
                      <a:noFill/>
                    </a:lnB>
                    <a:solidFill>
                      <a:srgbClr val="BFBFBF"/>
                    </a:solidFill>
                  </a:tcPr>
                </a:tc>
                <a:extLst>
                  <a:ext uri="{0D108BD9-81ED-4DB2-BD59-A6C34878D82A}">
                    <a16:rowId xmlns:a16="http://schemas.microsoft.com/office/drawing/2014/main" val="10000"/>
                  </a:ext>
                </a:extLst>
              </a:tr>
            </a:tbl>
          </a:graphicData>
        </a:graphic>
      </p:graphicFrame>
      <p:graphicFrame>
        <p:nvGraphicFramePr>
          <p:cNvPr id="16" name="Tableau 15"/>
          <p:cNvGraphicFramePr>
            <a:graphicFrameLocks noGrp="1"/>
          </p:cNvGraphicFramePr>
          <p:nvPr>
            <p:extLst>
              <p:ext uri="{D42A27DB-BD31-4B8C-83A1-F6EECF244321}">
                <p14:modId xmlns:p14="http://schemas.microsoft.com/office/powerpoint/2010/main" val="362090587"/>
              </p:ext>
            </p:extLst>
          </p:nvPr>
        </p:nvGraphicFramePr>
        <p:xfrm>
          <a:off x="304800" y="5897809"/>
          <a:ext cx="3228109" cy="331538"/>
        </p:xfrm>
        <a:graphic>
          <a:graphicData uri="http://schemas.openxmlformats.org/drawingml/2006/table">
            <a:tbl>
              <a:tblPr firstRow="1" firstCol="1" bandRow="1"/>
              <a:tblGrid>
                <a:gridCol w="3228109">
                  <a:extLst>
                    <a:ext uri="{9D8B030D-6E8A-4147-A177-3AD203B41FA5}">
                      <a16:colId xmlns:a16="http://schemas.microsoft.com/office/drawing/2014/main" val="20000"/>
                    </a:ext>
                  </a:extLst>
                </a:gridCol>
              </a:tblGrid>
              <a:tr h="331538">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tr" sz="1100" b="1" i="0" u="none" baseline="0">
                          <a:solidFill>
                            <a:srgbClr val="FFFFFF"/>
                          </a:solidFill>
                          <a:effectLst/>
                          <a:latin typeface="+mn-lt"/>
                          <a:cs typeface="Times New Roman" panose="02020603050405020304" pitchFamily="18" charset="0"/>
                        </a:rPr>
                        <a:t>UYGULAMALAR</a:t>
                      </a:r>
                      <a:endParaRPr lang="tr" sz="1100" dirty="0">
                        <a:effectLst/>
                        <a:latin typeface="+mn-lt"/>
                        <a:cs typeface="Times New Roman" panose="02020603050405020304" pitchFamily="18" charset="0"/>
                      </a:endParaRPr>
                    </a:p>
                  </a:txBody>
                  <a:tcPr marL="68580" marR="68580" marT="0" marB="0" anchor="ctr">
                    <a:lnL>
                      <a:noFill/>
                    </a:lnL>
                    <a:lnR>
                      <a:noFill/>
                    </a:lnR>
                    <a:lnT>
                      <a:noFill/>
                    </a:lnT>
                    <a:lnB>
                      <a:noFill/>
                    </a:lnB>
                    <a:solidFill>
                      <a:srgbClr val="BFBFBF"/>
                    </a:solidFill>
                  </a:tcPr>
                </a:tc>
                <a:extLst>
                  <a:ext uri="{0D108BD9-81ED-4DB2-BD59-A6C34878D82A}">
                    <a16:rowId xmlns:a16="http://schemas.microsoft.com/office/drawing/2014/main" val="10000"/>
                  </a:ext>
                </a:extLst>
              </a:tr>
            </a:tbl>
          </a:graphicData>
        </a:graphic>
      </p:graphicFrame>
      <p:pic>
        <p:nvPicPr>
          <p:cNvPr id="6" name="Image 5"/>
          <p:cNvPicPr preferRelativeResize="0">
            <a:picLocks/>
          </p:cNvPicPr>
          <p:nvPr/>
        </p:nvPicPr>
        <p:blipFill>
          <a:blip r:embed="rId3"/>
          <a:stretch>
            <a:fillRect/>
          </a:stretch>
        </p:blipFill>
        <p:spPr>
          <a:xfrm>
            <a:off x="6756357" y="4577727"/>
            <a:ext cx="540000" cy="576000"/>
          </a:xfrm>
          <a:prstGeom prst="rect">
            <a:avLst/>
          </a:prstGeom>
          <a:ln>
            <a:solidFill>
              <a:srgbClr val="002060"/>
            </a:solidFill>
          </a:ln>
        </p:spPr>
      </p:pic>
      <p:pic>
        <p:nvPicPr>
          <p:cNvPr id="17" name="Image" descr="Image">
            <a:extLst>
              <a:ext uri="{FF2B5EF4-FFF2-40B4-BE49-F238E27FC236}">
                <a16:creationId xmlns:a16="http://schemas.microsoft.com/office/drawing/2014/main" id="{21F9711D-7D77-4739-9C78-335C70D09599}"/>
              </a:ext>
            </a:extLst>
          </p:cNvPr>
          <p:cNvPicPr preferRelativeResize="0">
            <a:picLocks/>
          </p:cNvPicPr>
          <p:nvPr/>
        </p:nvPicPr>
        <p:blipFill>
          <a:blip r:embed="rId4"/>
          <a:stretch>
            <a:fillRect/>
          </a:stretch>
        </p:blipFill>
        <p:spPr>
          <a:xfrm>
            <a:off x="6756516" y="3031598"/>
            <a:ext cx="540000" cy="576000"/>
          </a:xfrm>
          <a:prstGeom prst="rect">
            <a:avLst/>
          </a:prstGeom>
          <a:solidFill>
            <a:schemeClr val="bg1"/>
          </a:solidFill>
          <a:ln w="12700">
            <a:miter lim="400000"/>
          </a:ln>
        </p:spPr>
      </p:pic>
      <p:pic>
        <p:nvPicPr>
          <p:cNvPr id="22" name="Image 21">
            <a:extLst>
              <a:ext uri="{FF2B5EF4-FFF2-40B4-BE49-F238E27FC236}">
                <a16:creationId xmlns:a16="http://schemas.microsoft.com/office/drawing/2014/main" id="{8BE3D2D2-8347-FC4D-88D9-E8F88746E279}"/>
              </a:ext>
            </a:extLst>
          </p:cNvPr>
          <p:cNvPicPr preferRelativeResize="0">
            <a:picLocks/>
          </p:cNvPicPr>
          <p:nvPr/>
        </p:nvPicPr>
        <p:blipFill>
          <a:blip r:embed="rId5"/>
          <a:stretch>
            <a:fillRect/>
          </a:stretch>
        </p:blipFill>
        <p:spPr>
          <a:xfrm>
            <a:off x="6756357" y="3800639"/>
            <a:ext cx="540000" cy="576000"/>
          </a:xfrm>
          <a:prstGeom prst="rect">
            <a:avLst/>
          </a:prstGeom>
          <a:ln>
            <a:solidFill>
              <a:srgbClr val="002060"/>
            </a:solidFill>
          </a:ln>
        </p:spPr>
      </p:pic>
      <p:pic>
        <p:nvPicPr>
          <p:cNvPr id="24" name="Image" descr="Image">
            <a:extLst>
              <a:ext uri="{FF2B5EF4-FFF2-40B4-BE49-F238E27FC236}">
                <a16:creationId xmlns:a16="http://schemas.microsoft.com/office/drawing/2014/main" id="{2D552D96-F8C1-4E46-9F83-6A8AD9AD56B5}"/>
              </a:ext>
            </a:extLst>
          </p:cNvPr>
          <p:cNvPicPr>
            <a:picLocks noChangeAspect="1"/>
          </p:cNvPicPr>
          <p:nvPr/>
        </p:nvPicPr>
        <p:blipFill>
          <a:blip r:embed="rId6"/>
          <a:stretch>
            <a:fillRect/>
          </a:stretch>
        </p:blipFill>
        <p:spPr>
          <a:xfrm>
            <a:off x="377779" y="4592780"/>
            <a:ext cx="880633" cy="440229"/>
          </a:xfrm>
          <a:prstGeom prst="rect">
            <a:avLst/>
          </a:prstGeom>
          <a:ln w="12700">
            <a:miter lim="400000"/>
          </a:ln>
        </p:spPr>
      </p:pic>
      <p:pic>
        <p:nvPicPr>
          <p:cNvPr id="20" name="Image 1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396803" y="4585252"/>
            <a:ext cx="455284" cy="455284"/>
          </a:xfrm>
          <a:prstGeom prst="rect">
            <a:avLst/>
          </a:prstGeom>
        </p:spPr>
      </p:pic>
      <p:pic>
        <p:nvPicPr>
          <p:cNvPr id="7" name="Image 6"/>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918854" y="4550833"/>
            <a:ext cx="524122" cy="524122"/>
          </a:xfrm>
          <a:prstGeom prst="rect">
            <a:avLst/>
          </a:prstGeom>
        </p:spPr>
      </p:pic>
      <p:pic>
        <p:nvPicPr>
          <p:cNvPr id="8" name="Image 7"/>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532833" y="4550833"/>
            <a:ext cx="529784" cy="529784"/>
          </a:xfrm>
          <a:prstGeom prst="rect">
            <a:avLst/>
          </a:prstGeom>
        </p:spPr>
      </p:pic>
      <p:pic>
        <p:nvPicPr>
          <p:cNvPr id="10" name="Resim 9">
            <a:extLst>
              <a:ext uri="{FF2B5EF4-FFF2-40B4-BE49-F238E27FC236}">
                <a16:creationId xmlns:a16="http://schemas.microsoft.com/office/drawing/2014/main" id="{5AD2A354-A883-4BA2-9B2B-145698995E9D}"/>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210024" y="2272501"/>
            <a:ext cx="3813351" cy="3813351"/>
          </a:xfrm>
          <a:prstGeom prst="rect">
            <a:avLst/>
          </a:prstGeom>
        </p:spPr>
      </p:pic>
    </p:spTree>
    <p:extLst>
      <p:ext uri="{BB962C8B-B14F-4D97-AF65-F5344CB8AC3E}">
        <p14:creationId xmlns:p14="http://schemas.microsoft.com/office/powerpoint/2010/main" val="27698419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au 7"/>
          <p:cNvGraphicFramePr>
            <a:graphicFrameLocks noGrp="1"/>
          </p:cNvGraphicFramePr>
          <p:nvPr>
            <p:extLst>
              <p:ext uri="{D42A27DB-BD31-4B8C-83A1-F6EECF244321}">
                <p14:modId xmlns:p14="http://schemas.microsoft.com/office/powerpoint/2010/main" val="2419230531"/>
              </p:ext>
            </p:extLst>
          </p:nvPr>
        </p:nvGraphicFramePr>
        <p:xfrm>
          <a:off x="488125" y="283053"/>
          <a:ext cx="6582801" cy="9904834"/>
        </p:xfrm>
        <a:graphic>
          <a:graphicData uri="http://schemas.openxmlformats.org/drawingml/2006/table">
            <a:tbl>
              <a:tblPr firstRow="1" bandRow="1">
                <a:tableStyleId>{2D5ABB26-0587-4C30-8999-92F81FD0307C}</a:tableStyleId>
              </a:tblPr>
              <a:tblGrid>
                <a:gridCol w="3172060">
                  <a:extLst>
                    <a:ext uri="{9D8B030D-6E8A-4147-A177-3AD203B41FA5}">
                      <a16:colId xmlns:a16="http://schemas.microsoft.com/office/drawing/2014/main" val="20000"/>
                    </a:ext>
                  </a:extLst>
                </a:gridCol>
                <a:gridCol w="208280">
                  <a:extLst>
                    <a:ext uri="{9D8B030D-6E8A-4147-A177-3AD203B41FA5}">
                      <a16:colId xmlns:a16="http://schemas.microsoft.com/office/drawing/2014/main" val="20001"/>
                    </a:ext>
                  </a:extLst>
                </a:gridCol>
                <a:gridCol w="3202461">
                  <a:extLst>
                    <a:ext uri="{9D8B030D-6E8A-4147-A177-3AD203B41FA5}">
                      <a16:colId xmlns:a16="http://schemas.microsoft.com/office/drawing/2014/main" val="20002"/>
                    </a:ext>
                  </a:extLst>
                </a:gridCol>
              </a:tblGrid>
              <a:tr h="327596">
                <a:tc>
                  <a:txBody>
                    <a:bodyPr/>
                    <a:lstStyle/>
                    <a:p>
                      <a:pPr marL="0" marR="0" lvl="0" indent="0" algn="just" defTabSz="755934" rtl="0" eaLnBrk="1" fontAlgn="auto" latinLnBrk="0" hangingPunct="1">
                        <a:lnSpc>
                          <a:spcPct val="100000"/>
                        </a:lnSpc>
                        <a:spcBef>
                          <a:spcPts val="0"/>
                        </a:spcBef>
                        <a:spcAft>
                          <a:spcPts val="0"/>
                        </a:spcAft>
                        <a:buClrTx/>
                        <a:buSzTx/>
                        <a:buFontTx/>
                        <a:buNone/>
                        <a:tabLst/>
                        <a:defRPr/>
                      </a:pPr>
                      <a:endParaRPr lang="tr" sz="1100" dirty="0">
                        <a:effectLst/>
                        <a:latin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endParaRPr lang="tr" sz="1100" dirty="0">
                        <a:latin typeface="+mn-lt"/>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rowSpan="6">
                  <a:txBody>
                    <a:bodyPr/>
                    <a:lstStyle/>
                    <a:p>
                      <a:pPr algn="just" rtl="0">
                        <a:lnSpc>
                          <a:spcPct val="100000"/>
                        </a:lnSpc>
                        <a:spcBef>
                          <a:spcPts val="0"/>
                        </a:spcBef>
                        <a:spcAft>
                          <a:spcPts val="0"/>
                        </a:spcAft>
                      </a:pPr>
                      <a:endParaRPr lang="tr" sz="800" dirty="0">
                        <a:solidFill>
                          <a:schemeClr val="tx1"/>
                        </a:solidFill>
                      </a:endParaRPr>
                    </a:p>
                    <a:p>
                      <a:pPr algn="just" rtl="0">
                        <a:lnSpc>
                          <a:spcPct val="100000"/>
                        </a:lnSpc>
                        <a:spcBef>
                          <a:spcPts val="0"/>
                        </a:spcBef>
                        <a:spcAft>
                          <a:spcPts val="0"/>
                        </a:spcAft>
                      </a:pPr>
                      <a:endParaRPr lang="tr" sz="800" dirty="0">
                        <a:solidFill>
                          <a:schemeClr val="tx1"/>
                        </a:solidFill>
                      </a:endParaRPr>
                    </a:p>
                    <a:p>
                      <a:endParaRPr lang="tr" sz="800" dirty="0"/>
                    </a:p>
                    <a:p>
                      <a:pPr algn="just" rtl="0">
                        <a:lnSpc>
                          <a:spcPct val="115000"/>
                        </a:lnSpc>
                        <a:spcAft>
                          <a:spcPts val="0"/>
                        </a:spcAft>
                      </a:pPr>
                      <a:r>
                        <a:rPr lang="tr" sz="900" b="0" i="0" u="none" baseline="0" dirty="0">
                          <a:effectLst/>
                          <a:latin typeface="Bostik Office" panose="020B0503040000020004" pitchFamily="34" charset="0"/>
                          <a:ea typeface="Calibri" panose="020F0502020204030204" pitchFamily="34" charset="0"/>
                          <a:cs typeface="Times New Roman" panose="02020603050405020304" pitchFamily="18" charset="0"/>
                        </a:rPr>
                        <a:t>150 g/m² /döşeme</a:t>
                      </a:r>
                    </a:p>
                    <a:p>
                      <a:pPr algn="just" rtl="0">
                        <a:lnSpc>
                          <a:spcPct val="115000"/>
                        </a:lnSpc>
                        <a:spcAft>
                          <a:spcPts val="0"/>
                        </a:spcAft>
                      </a:pPr>
                      <a:endParaRPr lang="tr" sz="900" dirty="0">
                        <a:effectLst/>
                        <a:latin typeface="Bostik Office" panose="020B0503040000020004" pitchFamily="34" charset="0"/>
                        <a:ea typeface="Calibri" panose="020F0502020204030204" pitchFamily="34" charset="0"/>
                        <a:cs typeface="Times New Roman" panose="02020603050405020304" pitchFamily="18" charset="0"/>
                      </a:endParaRPr>
                    </a:p>
                    <a:p>
                      <a:pPr algn="just" rtl="0">
                        <a:lnSpc>
                          <a:spcPct val="115000"/>
                        </a:lnSpc>
                        <a:spcAft>
                          <a:spcPts val="0"/>
                        </a:spcAft>
                      </a:pPr>
                      <a:endParaRPr lang="tr" sz="900" dirty="0">
                        <a:effectLst/>
                        <a:latin typeface="Calibri" panose="020F0502020204030204" pitchFamily="34" charset="0"/>
                        <a:ea typeface="Calibri" panose="020F0502020204030204" pitchFamily="34" charset="0"/>
                        <a:cs typeface="Times New Roman" panose="02020603050405020304" pitchFamily="18" charset="0"/>
                      </a:endParaRPr>
                    </a:p>
                    <a:p>
                      <a:endParaRPr lang="tr" sz="900" dirty="0"/>
                    </a:p>
                    <a:p>
                      <a:endParaRPr lang="tr" sz="900" dirty="0"/>
                    </a:p>
                    <a:p>
                      <a:endParaRPr lang="tr" sz="900" dirty="0"/>
                    </a:p>
                    <a:p>
                      <a:endParaRPr lang="tr" sz="900" dirty="0"/>
                    </a:p>
                    <a:p>
                      <a:endParaRPr lang="tr" sz="900" dirty="0"/>
                    </a:p>
                    <a:p>
                      <a:pPr marL="0" marR="0" lvl="0" indent="0" algn="l" defTabSz="755934" rtl="0" eaLnBrk="1" fontAlgn="auto" latinLnBrk="0" hangingPunct="1">
                        <a:lnSpc>
                          <a:spcPct val="100000"/>
                        </a:lnSpc>
                        <a:spcBef>
                          <a:spcPts val="0"/>
                        </a:spcBef>
                        <a:spcAft>
                          <a:spcPts val="0"/>
                        </a:spcAft>
                        <a:buClrTx/>
                        <a:buSzTx/>
                        <a:buFontTx/>
                        <a:buNone/>
                        <a:tabLst/>
                        <a:defRPr/>
                      </a:pPr>
                      <a:r>
                        <a:rPr lang="tr" sz="900" b="0" i="0" u="none" kern="1200" baseline="0" dirty="0">
                          <a:solidFill>
                            <a:schemeClr val="tx1"/>
                          </a:solidFill>
                          <a:latin typeface="+mn-lt"/>
                          <a:ea typeface="Calibri" panose="020F0502020204030204" pitchFamily="34" charset="0"/>
                          <a:cs typeface="Times New Roman" panose="02020603050405020304" pitchFamily="18" charset="0"/>
                        </a:rPr>
                        <a:t>Orijinal açılmamış ambalajında 12 ay. Kullandıktan sonra kaplar sıkıca kapatılmalıdır. Ürünün donması engellenmelidir.</a:t>
                      </a:r>
                      <a:endParaRPr lang="tr" sz="900" kern="1200" dirty="0">
                        <a:solidFill>
                          <a:schemeClr val="tx1"/>
                        </a:solidFill>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endParaRPr lang="tr" sz="800" kern="1200" dirty="0">
                        <a:solidFill>
                          <a:schemeClr val="tx1"/>
                        </a:solidFill>
                        <a:latin typeface="+mn-lt"/>
                        <a:ea typeface="Calibri" panose="020F0502020204030204" pitchFamily="34" charset="0"/>
                        <a:cs typeface="Times New Roman" panose="02020603050405020304" pitchFamily="18" charset="0"/>
                      </a:endParaRPr>
                    </a:p>
                    <a:p>
                      <a:endParaRPr lang="tr" sz="800" dirty="0"/>
                    </a:p>
                    <a:p>
                      <a:endParaRPr lang="tr" sz="800" dirty="0"/>
                    </a:p>
                    <a:p>
                      <a:endParaRPr lang="tr" sz="800" dirty="0"/>
                    </a:p>
                    <a:p>
                      <a:endParaRPr lang="tr" sz="800" dirty="0"/>
                    </a:p>
                    <a:p>
                      <a:endParaRPr lang="tr" sz="800" dirty="0"/>
                    </a:p>
                    <a:p>
                      <a:endParaRPr lang="tr" sz="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463041">
                <a:tc rowSpan="5">
                  <a:txBody>
                    <a:bodyPr/>
                    <a:lstStyle/>
                    <a:p>
                      <a:pPr marL="0" marR="0" lvl="0" indent="0" algn="just" defTabSz="755934" rtl="0" eaLnBrk="1" fontAlgn="auto" latinLnBrk="0" hangingPunct="1">
                        <a:lnSpc>
                          <a:spcPct val="100000"/>
                        </a:lnSpc>
                        <a:spcBef>
                          <a:spcPts val="0"/>
                        </a:spcBef>
                        <a:spcAft>
                          <a:spcPts val="0"/>
                        </a:spcAft>
                        <a:buClrTx/>
                        <a:buSzTx/>
                        <a:buFontTx/>
                        <a:buNone/>
                        <a:tabLst/>
                        <a:defRPr/>
                      </a:pPr>
                      <a:endParaRPr lang="tr" sz="1100" b="1" kern="1200" dirty="0">
                        <a:solidFill>
                          <a:srgbClr val="BFBFBF"/>
                        </a:solidFill>
                        <a:latin typeface="+mn-lt"/>
                        <a:ea typeface="+mn-ea"/>
                        <a:cs typeface="+mn-cs"/>
                      </a:endParaRPr>
                    </a:p>
                    <a:p>
                      <a:pPr marL="0" marR="0" lvl="0" indent="0" algn="just" defTabSz="755934" rtl="0" eaLnBrk="1" fontAlgn="auto" latinLnBrk="0" hangingPunct="1">
                        <a:lnSpc>
                          <a:spcPct val="100000"/>
                        </a:lnSpc>
                        <a:spcBef>
                          <a:spcPts val="0"/>
                        </a:spcBef>
                        <a:spcAft>
                          <a:spcPts val="0"/>
                        </a:spcAft>
                        <a:buClrTx/>
                        <a:buSzTx/>
                        <a:buFontTx/>
                        <a:buNone/>
                        <a:tabLst/>
                        <a:defRPr/>
                      </a:pPr>
                      <a:r>
                        <a:rPr lang="tr" sz="1100" b="1" i="0" u="none" kern="1200" baseline="0" dirty="0">
                          <a:solidFill>
                            <a:srgbClr val="BFBFBF"/>
                          </a:solidFill>
                          <a:latin typeface="+mn-lt"/>
                          <a:ea typeface="+mn-ea"/>
                          <a:cs typeface="+mn-cs"/>
                        </a:rPr>
                        <a:t>TEMİZLEME HAZIRLIĞI</a:t>
                      </a:r>
                    </a:p>
                    <a:p>
                      <a:pPr marL="0" marR="0" lvl="0" indent="0" algn="just" defTabSz="755934" rtl="0" eaLnBrk="1" fontAlgn="auto" latinLnBrk="0" hangingPunct="1">
                        <a:lnSpc>
                          <a:spcPct val="100000"/>
                        </a:lnSpc>
                        <a:spcBef>
                          <a:spcPts val="0"/>
                        </a:spcBef>
                        <a:spcAft>
                          <a:spcPts val="0"/>
                        </a:spcAft>
                        <a:buClrTx/>
                        <a:buSzTx/>
                        <a:buFontTx/>
                        <a:buNone/>
                        <a:tabLst/>
                        <a:defRPr/>
                      </a:pPr>
                      <a:endParaRPr lang="tr" sz="1100" b="1" kern="1200" dirty="0">
                        <a:solidFill>
                          <a:srgbClr val="BFBFBF"/>
                        </a:solidFill>
                        <a:latin typeface="+mn-lt"/>
                        <a:ea typeface="+mn-ea"/>
                        <a:cs typeface="+mn-cs"/>
                      </a:endParaRPr>
                    </a:p>
                    <a:p>
                      <a:pPr marL="0" algn="just" defTabSz="755934" rtl="0" eaLnBrk="1" latinLnBrk="0" hangingPunct="1">
                        <a:lnSpc>
                          <a:spcPct val="100000"/>
                        </a:lnSpc>
                        <a:spcBef>
                          <a:spcPts val="0"/>
                        </a:spcBef>
                        <a:spcAft>
                          <a:spcPts val="0"/>
                        </a:spcAft>
                      </a:pPr>
                      <a:r>
                        <a:rPr lang="tr" sz="900" b="0" i="0" u="none" kern="1200" baseline="0" dirty="0">
                          <a:solidFill>
                            <a:schemeClr val="tx1"/>
                          </a:solidFill>
                          <a:latin typeface="+mn-lt"/>
                          <a:ea typeface="+mn-ea"/>
                          <a:cs typeface="+mn-cs"/>
                        </a:rPr>
                        <a:t>Zemin kaplama işleri için temiz, kuru, çatlaksız, basınca ve gerilime dayanıklı ve tesviye işleminden sonra düz bir alt tabaka gerekir. Diğer uygulamalar için ilgili gereklilikler buna göre uygulanmalıdır.</a:t>
                      </a:r>
                    </a:p>
                    <a:p>
                      <a:pPr marL="0" algn="just" defTabSz="755934" rtl="0" eaLnBrk="1" latinLnBrk="0" hangingPunct="1">
                        <a:lnSpc>
                          <a:spcPct val="100000"/>
                        </a:lnSpc>
                        <a:spcBef>
                          <a:spcPts val="0"/>
                        </a:spcBef>
                        <a:spcAft>
                          <a:spcPts val="0"/>
                        </a:spcAft>
                      </a:pPr>
                      <a:r>
                        <a:rPr lang="tr" sz="900" b="0" i="0" u="none" kern="1200" baseline="0" dirty="0">
                          <a:solidFill>
                            <a:schemeClr val="tx1"/>
                          </a:solidFill>
                          <a:highlight>
                            <a:srgbClr val="FFFF00"/>
                          </a:highlight>
                          <a:latin typeface="+mn-lt"/>
                          <a:ea typeface="+mn-ea"/>
                          <a:cs typeface="+mn-cs"/>
                        </a:rPr>
                        <a:t>Kalsiyum sülfat şapları (CA) ve kalsiyum sülfat akışkan şapları (CAF) mekanik olarak (fırça CA, kum CAF) ön işlemden geçirilmeli ve iyice vakumlanmalıdır.</a:t>
                      </a:r>
                      <a:r>
                        <a:rPr lang="tr" sz="900" b="0" i="0" u="none" kern="1200" baseline="0" dirty="0">
                          <a:solidFill>
                            <a:schemeClr val="tx1"/>
                          </a:solidFill>
                          <a:latin typeface="+mn-lt"/>
                          <a:ea typeface="+mn-ea"/>
                          <a:cs typeface="+mn-cs"/>
                        </a:rPr>
                        <a:t> Şap üreticisinin talimatları izlenmelidir. Astarlar ve bağlayıcı köprüler standart olmayan zeminleri "döşemeye hazır" hale getirme özelliğine sahip değildir. Bunun yerine, uygun malzemelerle birlikte optimum işleme sonuçları elde etme amacı taşırlar.</a:t>
                      </a:r>
                      <a:endParaRPr lang="tr" sz="900" dirty="0">
                        <a:solidFill>
                          <a:schemeClr val="tx1"/>
                        </a:solidFill>
                        <a:latin typeface="+mn-lt"/>
                        <a:ea typeface="Calibri" panose="020F0502020204030204" pitchFamily="34" charset="0"/>
                        <a:cs typeface="Times New Roman" panose="02020603050405020304" pitchFamily="18" charset="0"/>
                      </a:endParaRPr>
                    </a:p>
                    <a:p>
                      <a:pPr algn="just" rtl="0">
                        <a:lnSpc>
                          <a:spcPct val="100000"/>
                        </a:lnSpc>
                        <a:spcBef>
                          <a:spcPts val="0"/>
                        </a:spcBef>
                        <a:spcAft>
                          <a:spcPts val="0"/>
                        </a:spcAft>
                      </a:pPr>
                      <a:endParaRPr lang="tr" sz="900" dirty="0">
                        <a:solidFill>
                          <a:schemeClr val="tx1"/>
                        </a:solidFill>
                        <a:latin typeface="+mn-lt"/>
                        <a:ea typeface="Calibri" panose="020F0502020204030204" pitchFamily="34" charset="0"/>
                        <a:cs typeface="Times New Roman" panose="02020603050405020304" pitchFamily="18" charset="0"/>
                      </a:endParaRPr>
                    </a:p>
                    <a:p>
                      <a:pPr algn="just" rtl="0">
                        <a:lnSpc>
                          <a:spcPct val="100000"/>
                        </a:lnSpc>
                        <a:spcBef>
                          <a:spcPts val="0"/>
                        </a:spcBef>
                        <a:spcAft>
                          <a:spcPts val="0"/>
                        </a:spcAft>
                      </a:pPr>
                      <a:endParaRPr lang="tr" sz="900" dirty="0">
                        <a:solidFill>
                          <a:schemeClr val="tx1"/>
                        </a:solidFill>
                        <a:latin typeface="+mn-lt"/>
                        <a:ea typeface="Calibri" panose="020F0502020204030204" pitchFamily="34" charset="0"/>
                        <a:cs typeface="Times New Roman" panose="02020603050405020304" pitchFamily="18" charset="0"/>
                      </a:endParaRPr>
                    </a:p>
                    <a:p>
                      <a:pPr algn="just" rtl="0">
                        <a:lnSpc>
                          <a:spcPct val="100000"/>
                        </a:lnSpc>
                        <a:spcBef>
                          <a:spcPts val="0"/>
                        </a:spcBef>
                        <a:spcAft>
                          <a:spcPts val="0"/>
                        </a:spcAft>
                      </a:pPr>
                      <a:endParaRPr lang="tr" sz="900" dirty="0">
                        <a:solidFill>
                          <a:schemeClr val="tx1"/>
                        </a:solidFill>
                        <a:latin typeface="+mn-lt"/>
                        <a:ea typeface="Calibri" panose="020F0502020204030204" pitchFamily="34" charset="0"/>
                        <a:cs typeface="Times New Roman" panose="02020603050405020304" pitchFamily="18" charset="0"/>
                      </a:endParaRPr>
                    </a:p>
                    <a:p>
                      <a:pPr algn="just" rtl="0">
                        <a:lnSpc>
                          <a:spcPct val="100000"/>
                        </a:lnSpc>
                        <a:spcBef>
                          <a:spcPts val="0"/>
                        </a:spcBef>
                        <a:spcAft>
                          <a:spcPts val="0"/>
                        </a:spcAft>
                      </a:pPr>
                      <a:endParaRPr lang="tr" sz="900" dirty="0">
                        <a:solidFill>
                          <a:schemeClr val="tx1"/>
                        </a:solidFill>
                        <a:latin typeface="+mn-lt"/>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ct val="100000"/>
                        </a:lnSpc>
                        <a:spcBef>
                          <a:spcPts val="0"/>
                        </a:spcBef>
                        <a:spcAft>
                          <a:spcPts val="0"/>
                        </a:spcAft>
                        <a:buClrTx/>
                        <a:buSzTx/>
                        <a:buFontTx/>
                        <a:buNone/>
                        <a:tabLst/>
                        <a:defRPr/>
                      </a:pPr>
                      <a:r>
                        <a:rPr lang="tr" sz="1100" b="1" i="0" u="none" baseline="0" dirty="0">
                          <a:solidFill>
                            <a:srgbClr val="BFBFBF"/>
                          </a:solidFill>
                          <a:ea typeface="Calibri" panose="020F0502020204030204" pitchFamily="34" charset="0"/>
                          <a:cs typeface="Times New Roman" panose="02020603050405020304" pitchFamily="18" charset="0"/>
                        </a:rPr>
                        <a:t>KULLANIM ŞEKLİ</a:t>
                      </a:r>
                    </a:p>
                    <a:p>
                      <a:pPr marL="0" marR="0" lvl="0" indent="0" algn="l" defTabSz="755934" rtl="0" eaLnBrk="1" fontAlgn="auto" latinLnBrk="0" hangingPunct="1">
                        <a:lnSpc>
                          <a:spcPct val="100000"/>
                        </a:lnSpc>
                        <a:spcBef>
                          <a:spcPts val="0"/>
                        </a:spcBef>
                        <a:spcAft>
                          <a:spcPts val="0"/>
                        </a:spcAft>
                        <a:buClrTx/>
                        <a:buSzTx/>
                        <a:buFontTx/>
                        <a:buNone/>
                        <a:tabLst/>
                        <a:defRPr/>
                      </a:pPr>
                      <a:endParaRPr lang="tr" sz="1100" b="1" dirty="0">
                        <a:solidFill>
                          <a:srgbClr val="BFBFBF"/>
                        </a:solidFill>
                        <a:ea typeface="Calibri" panose="020F0502020204030204" pitchFamily="34" charset="0"/>
                        <a:cs typeface="Times New Roman" panose="02020603050405020304" pitchFamily="18" charset="0"/>
                      </a:endParaRPr>
                    </a:p>
                    <a:p>
                      <a:pPr marL="0" algn="just" defTabSz="755934" rtl="0" eaLnBrk="1" latinLnBrk="0" hangingPunct="1">
                        <a:lnSpc>
                          <a:spcPct val="100000"/>
                        </a:lnSpc>
                        <a:spcBef>
                          <a:spcPts val="0"/>
                        </a:spcBef>
                        <a:spcAft>
                          <a:spcPts val="0"/>
                        </a:spcAft>
                      </a:pPr>
                      <a:r>
                        <a:rPr lang="tr" sz="900" b="0" i="0" u="none" kern="1200" baseline="0" dirty="0">
                          <a:solidFill>
                            <a:schemeClr val="tx1"/>
                          </a:solidFill>
                          <a:latin typeface="+mn-lt"/>
                          <a:ea typeface="+mn-ea"/>
                          <a:cs typeface="+mn-cs"/>
                        </a:rPr>
                        <a:t>GRIP A310 PROJECT eşit olarak uygulayın, sıvılaşmayı önleyin ve şeffaf bir film halinde kurumasını bekleyin.</a:t>
                      </a:r>
                    </a:p>
                    <a:p>
                      <a:pPr marL="0" algn="just" defTabSz="755934" rtl="0" eaLnBrk="1" latinLnBrk="0" hangingPunct="1">
                        <a:lnSpc>
                          <a:spcPct val="100000"/>
                        </a:lnSpc>
                        <a:spcBef>
                          <a:spcPts val="0"/>
                        </a:spcBef>
                        <a:spcAft>
                          <a:spcPts val="0"/>
                        </a:spcAft>
                      </a:pPr>
                      <a:r>
                        <a:rPr lang="tr" sz="900" b="0" i="0" u="none" kern="1200" baseline="0" dirty="0">
                          <a:solidFill>
                            <a:schemeClr val="tx1"/>
                          </a:solidFill>
                          <a:latin typeface="+mn-lt"/>
                          <a:ea typeface="+mn-ea"/>
                          <a:cs typeface="+mn-cs"/>
                        </a:rPr>
                        <a:t>Kalsiyum sülfat şaplar ve sunta gibi neme duyarlı yüzeylerde en az 24 saatlik bir kuruma süresine uyulmalıdır. V 100 tipi sunta için en az 48 saat beklenmelidir.</a:t>
                      </a:r>
                    </a:p>
                    <a:p>
                      <a:pPr marL="0" algn="just" defTabSz="755934" rtl="0" eaLnBrk="1" latinLnBrk="0" hangingPunct="1">
                        <a:lnSpc>
                          <a:spcPct val="100000"/>
                        </a:lnSpc>
                        <a:spcBef>
                          <a:spcPts val="0"/>
                        </a:spcBef>
                        <a:spcAft>
                          <a:spcPts val="0"/>
                        </a:spcAft>
                      </a:pPr>
                      <a:r>
                        <a:rPr lang="tr" sz="900" b="0" i="0" u="none" kern="1200" baseline="0" dirty="0">
                          <a:solidFill>
                            <a:schemeClr val="tx1"/>
                          </a:solidFill>
                          <a:latin typeface="+mn-lt"/>
                          <a:ea typeface="+mn-ea"/>
                          <a:cs typeface="+mn-cs"/>
                        </a:rPr>
                        <a:t>Daha hızlı işleme gerekiyorsa, GRIP A936 XPRESS kullanılmalıdır.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 sz="8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2968837">
                <a:tc vMerge="1">
                  <a:txBody>
                    <a:bodyPr/>
                    <a:lstStyle/>
                    <a:p>
                      <a:pPr algn="just" rtl="0">
                        <a:lnSpc>
                          <a:spcPct val="115000"/>
                        </a:lnSpc>
                        <a:spcBef>
                          <a:spcPts val="0"/>
                        </a:spcBef>
                        <a:spcAft>
                          <a:spcPts val="0"/>
                        </a:spcAft>
                      </a:pPr>
                      <a:endParaRPr lang="tr" sz="900" dirty="0">
                        <a:latin typeface="+mn-lt"/>
                        <a:ea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340656">
                <a:tc vMerge="1">
                  <a:txBody>
                    <a:bodyPr/>
                    <a:lstStyle/>
                    <a:p>
                      <a:pPr algn="just" rtl="0"/>
                      <a:endParaRPr lang="tr" sz="8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endParaRPr lang="tr" sz="800" dirty="0">
                        <a:effectLst/>
                        <a:latin typeface="Calibri" panose="020F0502020204030204" pitchFamily="34"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1706637">
                <a:tc vMerge="1">
                  <a:txBody>
                    <a:bodyPr/>
                    <a:lstStyle/>
                    <a:p>
                      <a:pPr marL="0" marR="0" lvl="0" indent="0" algn="just" defTabSz="755934" rtl="0" eaLnBrk="1" fontAlgn="auto" latinLnBrk="0" hangingPunct="1">
                        <a:lnSpc>
                          <a:spcPct val="100000"/>
                        </a:lnSpc>
                        <a:spcBef>
                          <a:spcPts val="0"/>
                        </a:spcBef>
                        <a:spcAft>
                          <a:spcPts val="0"/>
                        </a:spcAft>
                        <a:buClrTx/>
                        <a:buSzTx/>
                        <a:buFontTx/>
                        <a:buNone/>
                        <a:tabLst/>
                        <a:defRPr/>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9"/>
                  </a:ext>
                </a:extLst>
              </a:tr>
              <a:tr h="4098067">
                <a:tc vMerge="1">
                  <a:txBody>
                    <a:bodyPr/>
                    <a:lstStyle/>
                    <a:p>
                      <a:pPr algn="l" rtl="0">
                        <a:lnSpc>
                          <a:spcPct val="115000"/>
                        </a:lnSpc>
                        <a:spcBef>
                          <a:spcPts val="0"/>
                        </a:spcBef>
                        <a:spcAft>
                          <a:spcPts val="0"/>
                        </a:spcAft>
                      </a:pPr>
                      <a:endParaRPr lang="tr" sz="9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vMerge="1">
                  <a:txBody>
                    <a:bodyPr/>
                    <a:lstStyle/>
                    <a:p>
                      <a:endParaRPr lang="tr"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13"/>
                  </a:ext>
                </a:extLst>
              </a:tr>
            </a:tbl>
          </a:graphicData>
        </a:graphic>
      </p:graphicFrame>
      <p:graphicFrame>
        <p:nvGraphicFramePr>
          <p:cNvPr id="21" name="Tableau 20"/>
          <p:cNvGraphicFramePr>
            <a:graphicFrameLocks noGrp="1"/>
          </p:cNvGraphicFramePr>
          <p:nvPr>
            <p:extLst>
              <p:ext uri="{D42A27DB-BD31-4B8C-83A1-F6EECF244321}">
                <p14:modId xmlns:p14="http://schemas.microsoft.com/office/powerpoint/2010/main" val="4221396208"/>
              </p:ext>
            </p:extLst>
          </p:nvPr>
        </p:nvGraphicFramePr>
        <p:xfrm>
          <a:off x="3906692" y="3109443"/>
          <a:ext cx="3192239" cy="641169"/>
        </p:xfrm>
        <a:graphic>
          <a:graphicData uri="http://schemas.openxmlformats.org/drawingml/2006/table">
            <a:tbl>
              <a:tblPr firstRow="1" bandRow="1">
                <a:tableStyleId>{2D5ABB26-0587-4C30-8999-92F81FD0307C}</a:tableStyleId>
              </a:tblPr>
              <a:tblGrid>
                <a:gridCol w="982808">
                  <a:extLst>
                    <a:ext uri="{9D8B030D-6E8A-4147-A177-3AD203B41FA5}">
                      <a16:colId xmlns:a16="http://schemas.microsoft.com/office/drawing/2014/main" val="20000"/>
                    </a:ext>
                  </a:extLst>
                </a:gridCol>
                <a:gridCol w="699295">
                  <a:extLst>
                    <a:ext uri="{9D8B030D-6E8A-4147-A177-3AD203B41FA5}">
                      <a16:colId xmlns:a16="http://schemas.microsoft.com/office/drawing/2014/main" val="20001"/>
                    </a:ext>
                  </a:extLst>
                </a:gridCol>
                <a:gridCol w="508684">
                  <a:extLst>
                    <a:ext uri="{9D8B030D-6E8A-4147-A177-3AD203B41FA5}">
                      <a16:colId xmlns:a16="http://schemas.microsoft.com/office/drawing/2014/main" val="20002"/>
                    </a:ext>
                  </a:extLst>
                </a:gridCol>
                <a:gridCol w="1001452">
                  <a:extLst>
                    <a:ext uri="{9D8B030D-6E8A-4147-A177-3AD203B41FA5}">
                      <a16:colId xmlns:a16="http://schemas.microsoft.com/office/drawing/2014/main" val="20003"/>
                    </a:ext>
                  </a:extLst>
                </a:gridCol>
              </a:tblGrid>
              <a:tr h="231704">
                <a:tc>
                  <a:txBody>
                    <a:bodyPr/>
                    <a:lstStyle/>
                    <a:p>
                      <a:pPr algn="ctr" rtl="0"/>
                      <a:r>
                        <a:rPr lang="tr" sz="900" b="1" i="0" u="none" baseline="0">
                          <a:solidFill>
                            <a:schemeClr val="bg1"/>
                          </a:solidFill>
                        </a:rPr>
                        <a:t>Kod</a:t>
                      </a: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BFBFBF"/>
                    </a:solidFill>
                  </a:tcPr>
                </a:tc>
                <a:tc>
                  <a:txBody>
                    <a:bodyPr/>
                    <a:lstStyle/>
                    <a:p>
                      <a:pPr algn="ctr" rtl="0"/>
                      <a:r>
                        <a:rPr lang="tr" sz="900" b="1" i="0" u="none" baseline="0" dirty="0">
                          <a:solidFill>
                            <a:schemeClr val="bg1"/>
                          </a:solidFill>
                        </a:rPr>
                        <a:t>Miktar</a:t>
                      </a: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BFBFBF"/>
                    </a:solidFill>
                  </a:tcPr>
                </a:tc>
                <a:tc>
                  <a:txBody>
                    <a:bodyPr/>
                    <a:lstStyle/>
                    <a:p>
                      <a:pPr algn="ctr" rtl="0"/>
                      <a:r>
                        <a:rPr lang="tr" sz="900" b="1" i="0" u="none" baseline="0">
                          <a:solidFill>
                            <a:schemeClr val="bg1"/>
                          </a:solidFill>
                        </a:rPr>
                        <a:t>PCB</a:t>
                      </a: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BFBFBF"/>
                    </a:solidFill>
                  </a:tcPr>
                </a:tc>
                <a:tc>
                  <a:txBody>
                    <a:bodyPr/>
                    <a:lstStyle/>
                    <a:p>
                      <a:pPr algn="ctr" rtl="0"/>
                      <a:r>
                        <a:rPr lang="tr" sz="900" b="1" i="0" u="none" baseline="0">
                          <a:solidFill>
                            <a:schemeClr val="bg1"/>
                          </a:solidFill>
                        </a:rPr>
                        <a:t>GENCOD</a:t>
                      </a:r>
                    </a:p>
                  </a:txBody>
                  <a:tcP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rgbClr val="BFBFBF"/>
                    </a:solidFill>
                  </a:tcPr>
                </a:tc>
                <a:extLst>
                  <a:ext uri="{0D108BD9-81ED-4DB2-BD59-A6C34878D82A}">
                    <a16:rowId xmlns:a16="http://schemas.microsoft.com/office/drawing/2014/main" val="10000"/>
                  </a:ext>
                </a:extLst>
              </a:tr>
              <a:tr h="409465">
                <a:tc>
                  <a:txBody>
                    <a:bodyPr/>
                    <a:lstStyle/>
                    <a:p>
                      <a:pPr algn="ctr" rtl="0"/>
                      <a:r>
                        <a:rPr lang="tr" sz="700" b="0" i="0" u="none" kern="0" spc="-42" baseline="0" dirty="0">
                          <a:solidFill>
                            <a:schemeClr val="dk1"/>
                          </a:solidFill>
                          <a:latin typeface="+mn-lt"/>
                          <a:ea typeface="+mn-ea"/>
                          <a:cs typeface="+mn-cs"/>
                        </a:rPr>
                        <a:t>300.03.01.01.31.023</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a:lnSpc>
                          <a:spcPct val="115000"/>
                        </a:lnSpc>
                        <a:spcBef>
                          <a:spcPts val="50"/>
                        </a:spcBef>
                        <a:spcAft>
                          <a:spcPts val="0"/>
                        </a:spcAft>
                      </a:pPr>
                      <a:r>
                        <a:rPr lang="tr" sz="700" b="0" i="0" u="none" kern="0" spc="-42" baseline="0">
                          <a:solidFill>
                            <a:schemeClr val="dk1"/>
                          </a:solidFill>
                          <a:latin typeface="+mn-lt"/>
                          <a:ea typeface="+mn-ea"/>
                          <a:cs typeface="+mn-cs"/>
                        </a:rPr>
                        <a:t>10 kg</a:t>
                      </a:r>
                      <a:endParaRPr lang="tr" sz="700" b="0" i="0" u="none" kern="0" spc="-42" baseline="0" dirty="0">
                        <a:solidFill>
                          <a:schemeClr val="dk1"/>
                        </a:solidFill>
                        <a:latin typeface="+mn-lt"/>
                        <a:ea typeface="+mn-ea"/>
                        <a:cs typeface="+mn-cs"/>
                      </a:endParaRP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a:lnSpc>
                          <a:spcPct val="115000"/>
                        </a:lnSpc>
                        <a:spcBef>
                          <a:spcPts val="50"/>
                        </a:spcBef>
                        <a:spcAft>
                          <a:spcPts val="0"/>
                        </a:spcAft>
                      </a:pPr>
                      <a:r>
                        <a:rPr lang="tr" sz="700" b="0" i="0" u="none" kern="0" spc="-42" baseline="0" dirty="0">
                          <a:solidFill>
                            <a:schemeClr val="dk1"/>
                          </a:solidFill>
                          <a:latin typeface="+mn-lt"/>
                          <a:ea typeface="+mn-ea"/>
                          <a:cs typeface="+mn-cs"/>
                        </a:rPr>
                        <a:t>75</a:t>
                      </a:r>
                    </a:p>
                  </a:txBody>
                  <a:tcPr marL="68580" marR="68580" marT="0" marB="0"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a:r>
                        <a:rPr lang="tr" sz="700" b="0" i="0" u="none" kern="0" spc="-42" baseline="0" dirty="0">
                          <a:solidFill>
                            <a:schemeClr val="dk1"/>
                          </a:solidFill>
                          <a:latin typeface="+mn-lt"/>
                          <a:ea typeface="+mn-ea"/>
                          <a:cs typeface="+mn-cs"/>
                        </a:rPr>
                        <a:t>8691848760403</a:t>
                      </a:r>
                    </a:p>
                  </a:txBody>
                  <a:tcPr anchor="ctr">
                    <a:lnL w="12700" cap="flat" cmpd="sng" algn="ctr">
                      <a:solidFill>
                        <a:schemeClr val="tx1">
                          <a:lumMod val="50000"/>
                          <a:lumOff val="50000"/>
                        </a:schemeClr>
                      </a:solidFill>
                      <a:prstDash val="solid"/>
                      <a:round/>
                      <a:headEnd type="none" w="med" len="med"/>
                      <a:tailEnd type="none" w="med" len="med"/>
                    </a:lnL>
                    <a:lnR w="12700" cap="flat" cmpd="sng" algn="ctr">
                      <a:solidFill>
                        <a:schemeClr val="tx1">
                          <a:lumMod val="50000"/>
                          <a:lumOff val="50000"/>
                        </a:schemeClr>
                      </a:solidFill>
                      <a:prstDash val="solid"/>
                      <a:round/>
                      <a:headEnd type="none" w="med" len="med"/>
                      <a:tailEnd type="none" w="med" len="med"/>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551989265"/>
                  </a:ext>
                </a:extLst>
              </a:tr>
            </a:tbl>
          </a:graphicData>
        </a:graphic>
      </p:graphicFrame>
      <p:sp>
        <p:nvSpPr>
          <p:cNvPr id="23" name="Rectangle 22"/>
          <p:cNvSpPr/>
          <p:nvPr/>
        </p:nvSpPr>
        <p:spPr>
          <a:xfrm>
            <a:off x="3876931" y="7252873"/>
            <a:ext cx="3193995" cy="678040"/>
          </a:xfrm>
          <a:prstGeom prst="rect">
            <a:avLst/>
          </a:prstGeom>
          <a:no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rtl="0"/>
            <a:r>
              <a:rPr lang="tr" sz="900" b="1" i="0" u="none" baseline="0">
                <a:solidFill>
                  <a:schemeClr val="tx1"/>
                </a:solidFill>
              </a:rPr>
              <a:t>GÜVENLİK</a:t>
            </a:r>
          </a:p>
          <a:p>
            <a:endParaRPr lang="tr" sz="900" b="1" dirty="0">
              <a:solidFill>
                <a:schemeClr val="tx1"/>
              </a:solidFill>
            </a:endParaRPr>
          </a:p>
          <a:p>
            <a:pPr algn="l" rtl="0"/>
            <a:r>
              <a:rPr lang="tr" sz="900" b="1" i="0" u="none" baseline="0">
                <a:solidFill>
                  <a:schemeClr val="tx1"/>
                </a:solidFill>
              </a:rPr>
              <a:t>Daha fazla ayrıntı için </a:t>
            </a:r>
            <a:r>
              <a:rPr lang="tr" sz="900" b="0" i="0" u="sng" baseline="0">
                <a:hlinkClick r:id="rId2"/>
              </a:rPr>
              <a:t>https://bostiksds.thewercs.com/default.aspx</a:t>
            </a:r>
            <a:r>
              <a:rPr lang="tr" sz="900" b="0" i="0" u="none" baseline="0">
                <a:solidFill>
                  <a:schemeClr val="tx1"/>
                </a:solidFill>
              </a:rPr>
              <a:t> </a:t>
            </a:r>
            <a:r>
              <a:rPr lang="tr" sz="900" b="1" i="0" u="none" baseline="0">
                <a:solidFill>
                  <a:schemeClr val="tx1"/>
                </a:solidFill>
              </a:rPr>
              <a:t>adresindeki güvenlik veri sayfasına bakın.</a:t>
            </a:r>
          </a:p>
        </p:txBody>
      </p:sp>
      <p:sp>
        <p:nvSpPr>
          <p:cNvPr id="25" name="Rectangle 24"/>
          <p:cNvSpPr/>
          <p:nvPr/>
        </p:nvSpPr>
        <p:spPr>
          <a:xfrm>
            <a:off x="3876932" y="8040594"/>
            <a:ext cx="3193994" cy="1099318"/>
          </a:xfrm>
          <a:prstGeom prst="rect">
            <a:avLst/>
          </a:prstGeom>
          <a:solidFill>
            <a:srgbClr val="BFBFBF"/>
          </a:solidFill>
          <a:ln>
            <a:solidFill>
              <a:srgbClr val="BFBFB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defTabSz="755934" rtl="0">
              <a:defRPr/>
            </a:pPr>
            <a:r>
              <a:rPr lang="tr" sz="500" b="0" i="1" u="none" baseline="0">
                <a:solidFill>
                  <a:schemeClr val="tx1"/>
                </a:solidFill>
              </a:rPr>
              <a:t>Burada verilen bilgiler ve öneriler yalnızca Bostik araştırmalarına dayanmaktadır ve doğruluğu garanti edilmemektedir. Ürünün performansı, raf ömrü ve uygulama özellikleri, ürünün uygulanacağı malzeme türü, ürünün depolandığı veya uygulandığı ortam ve uygulama için kullanılan ekipman dahil olmak üzere birçok değişkene bağlıdır. Bu değişkenlerin herhangi birindeki değişiklikler, ürünün performansını etkileyebilir. Ürünü kullanmadan önce, ürünün kullanım amacına uygunluğunu, kullanım anındaki koşullar altında test etmek alıcının yükümlülüğündedir. Bostik, ürünün herhangi bir özel uygulama için uygunluğunu garanti etmez. Ürün, satış sırasında ürünle birlikte gelen Bostik Satış Hüküm ve Koşullarına göre satılmaktadır. Bu belgede yer alan bilgiler, ilgili patentlerin bulunmadığını ima edecek veya herhangi bir patentin kapsadığı herhangi bir buluşu, patent sahibinin yetkisi olmadan uygulamak üzere izin, teşvik veya tavsiye teşkil edecek şekilde yorumlanamaz.</a:t>
            </a:r>
            <a:endParaRPr lang="tr" sz="500" dirty="0">
              <a:solidFill>
                <a:schemeClr val="tx1"/>
              </a:solidFill>
              <a:ea typeface="Calibri" panose="020F0502020204030204" pitchFamily="34" charset="0"/>
              <a:cs typeface="Times New Roman" panose="02020603050405020304" pitchFamily="18" charset="0"/>
            </a:endParaRPr>
          </a:p>
        </p:txBody>
      </p:sp>
      <p:graphicFrame>
        <p:nvGraphicFramePr>
          <p:cNvPr id="13" name="Tableau 12"/>
          <p:cNvGraphicFramePr>
            <a:graphicFrameLocks noGrp="1"/>
          </p:cNvGraphicFramePr>
          <p:nvPr>
            <p:extLst>
              <p:ext uri="{D42A27DB-BD31-4B8C-83A1-F6EECF244321}">
                <p14:modId xmlns:p14="http://schemas.microsoft.com/office/powerpoint/2010/main" val="1197172913"/>
              </p:ext>
            </p:extLst>
          </p:nvPr>
        </p:nvGraphicFramePr>
        <p:xfrm>
          <a:off x="488125" y="283053"/>
          <a:ext cx="3161791" cy="306065"/>
        </p:xfrm>
        <a:graphic>
          <a:graphicData uri="http://schemas.openxmlformats.org/drawingml/2006/table">
            <a:tbl>
              <a:tblPr firstRow="1" firstCol="1" bandRow="1"/>
              <a:tblGrid>
                <a:gridCol w="3161791">
                  <a:extLst>
                    <a:ext uri="{9D8B030D-6E8A-4147-A177-3AD203B41FA5}">
                      <a16:colId xmlns:a16="http://schemas.microsoft.com/office/drawing/2014/main" val="20000"/>
                    </a:ext>
                  </a:extLst>
                </a:gridCol>
              </a:tblGrid>
              <a:tr h="306065">
                <a:tc>
                  <a:txBody>
                    <a:bodyPr/>
                    <a:lstStyle/>
                    <a:p>
                      <a:pPr marL="0" marR="0" lvl="0" indent="0" algn="just" defTabSz="755934" rtl="0" eaLnBrk="1" fontAlgn="auto" latinLnBrk="0" hangingPunct="1">
                        <a:lnSpc>
                          <a:spcPct val="100000"/>
                        </a:lnSpc>
                        <a:spcBef>
                          <a:spcPts val="0"/>
                        </a:spcBef>
                        <a:spcAft>
                          <a:spcPts val="0"/>
                        </a:spcAft>
                        <a:buClrTx/>
                        <a:buSzTx/>
                        <a:buFontTx/>
                        <a:buNone/>
                        <a:tabLst/>
                        <a:defRPr/>
                      </a:pPr>
                      <a:r>
                        <a:rPr lang="tr" sz="1100" b="1" i="0" u="none" baseline="0">
                          <a:solidFill>
                            <a:schemeClr val="bg1"/>
                          </a:solidFill>
                          <a:effectLst/>
                          <a:latin typeface="Bostik Office"/>
                          <a:cs typeface="Times New Roman" panose="02020603050405020304" pitchFamily="18" charset="0"/>
                        </a:rPr>
                        <a:t>ALT DÖŞEME HAZIRLIĞI</a:t>
                      </a:r>
                      <a:endParaRPr lang="tr" sz="1100" dirty="0">
                        <a:solidFill>
                          <a:schemeClr val="bg1"/>
                        </a:solidFill>
                        <a:effectLst/>
                        <a:latin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BFBFBF"/>
                    </a:solidFill>
                  </a:tcPr>
                </a:tc>
                <a:extLst>
                  <a:ext uri="{0D108BD9-81ED-4DB2-BD59-A6C34878D82A}">
                    <a16:rowId xmlns:a16="http://schemas.microsoft.com/office/drawing/2014/main" val="10000"/>
                  </a:ext>
                </a:extLst>
              </a:tr>
            </a:tbl>
          </a:graphicData>
        </a:graphic>
      </p:graphicFrame>
      <p:graphicFrame>
        <p:nvGraphicFramePr>
          <p:cNvPr id="14" name="Tableau 13"/>
          <p:cNvGraphicFramePr>
            <a:graphicFrameLocks noGrp="1"/>
          </p:cNvGraphicFramePr>
          <p:nvPr>
            <p:extLst>
              <p:ext uri="{D42A27DB-BD31-4B8C-83A1-F6EECF244321}">
                <p14:modId xmlns:p14="http://schemas.microsoft.com/office/powerpoint/2010/main" val="3817084958"/>
              </p:ext>
            </p:extLst>
          </p:nvPr>
        </p:nvGraphicFramePr>
        <p:xfrm>
          <a:off x="3906692" y="281836"/>
          <a:ext cx="3192239" cy="307282"/>
        </p:xfrm>
        <a:graphic>
          <a:graphicData uri="http://schemas.openxmlformats.org/drawingml/2006/table">
            <a:tbl>
              <a:tblPr firstRow="1" firstCol="1" bandRow="1"/>
              <a:tblGrid>
                <a:gridCol w="3192239">
                  <a:extLst>
                    <a:ext uri="{9D8B030D-6E8A-4147-A177-3AD203B41FA5}">
                      <a16:colId xmlns:a16="http://schemas.microsoft.com/office/drawing/2014/main" val="20000"/>
                    </a:ext>
                  </a:extLst>
                </a:gridCol>
              </a:tblGrid>
              <a:tr h="307282">
                <a:tc>
                  <a:txBody>
                    <a:bodyPr/>
                    <a:lstStyle/>
                    <a:p>
                      <a:pPr marL="0" marR="0" lvl="0" indent="0" algn="l" defTabSz="755934" rtl="0" eaLnBrk="1" fontAlgn="auto" latinLnBrk="0" hangingPunct="1">
                        <a:lnSpc>
                          <a:spcPct val="115000"/>
                        </a:lnSpc>
                        <a:spcBef>
                          <a:spcPts val="0"/>
                        </a:spcBef>
                        <a:spcAft>
                          <a:spcPts val="0"/>
                        </a:spcAft>
                        <a:buClrTx/>
                        <a:buSzTx/>
                        <a:buFontTx/>
                        <a:buNone/>
                        <a:tabLst/>
                        <a:defRPr/>
                      </a:pPr>
                      <a:r>
                        <a:rPr lang="tr" sz="1100" b="1" i="0" u="none" baseline="0">
                          <a:solidFill>
                            <a:srgbClr val="FFFFFF"/>
                          </a:solidFill>
                          <a:effectLst/>
                          <a:latin typeface="Bostik Office"/>
                          <a:cs typeface="Times New Roman" panose="02020603050405020304" pitchFamily="18" charset="0"/>
                        </a:rPr>
                        <a:t>SARFİYAT</a:t>
                      </a:r>
                      <a:endParaRPr lang="tr" sz="1100" dirty="0">
                        <a:effectLst/>
                        <a:latin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BFBFBF"/>
                    </a:solidFill>
                  </a:tcPr>
                </a:tc>
                <a:extLst>
                  <a:ext uri="{0D108BD9-81ED-4DB2-BD59-A6C34878D82A}">
                    <a16:rowId xmlns:a16="http://schemas.microsoft.com/office/drawing/2014/main" val="10000"/>
                  </a:ext>
                </a:extLst>
              </a:tr>
            </a:tbl>
          </a:graphicData>
        </a:graphic>
      </p:graphicFrame>
      <p:graphicFrame>
        <p:nvGraphicFramePr>
          <p:cNvPr id="15" name="Tableau 14"/>
          <p:cNvGraphicFramePr>
            <a:graphicFrameLocks noGrp="1"/>
          </p:cNvGraphicFramePr>
          <p:nvPr>
            <p:extLst>
              <p:ext uri="{D42A27DB-BD31-4B8C-83A1-F6EECF244321}">
                <p14:modId xmlns:p14="http://schemas.microsoft.com/office/powerpoint/2010/main" val="468731888"/>
              </p:ext>
            </p:extLst>
          </p:nvPr>
        </p:nvGraphicFramePr>
        <p:xfrm>
          <a:off x="3912392" y="1403371"/>
          <a:ext cx="3186539" cy="314233"/>
        </p:xfrm>
        <a:graphic>
          <a:graphicData uri="http://schemas.openxmlformats.org/drawingml/2006/table">
            <a:tbl>
              <a:tblPr firstRow="1" firstCol="1" bandRow="1"/>
              <a:tblGrid>
                <a:gridCol w="3186539">
                  <a:extLst>
                    <a:ext uri="{9D8B030D-6E8A-4147-A177-3AD203B41FA5}">
                      <a16:colId xmlns:a16="http://schemas.microsoft.com/office/drawing/2014/main" val="20000"/>
                    </a:ext>
                  </a:extLst>
                </a:gridCol>
              </a:tblGrid>
              <a:tr h="314233">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tr" sz="1100" b="1" i="0" u="none" baseline="0">
                          <a:solidFill>
                            <a:srgbClr val="FFFFFF"/>
                          </a:solidFill>
                          <a:effectLst/>
                          <a:latin typeface="Bostik Office"/>
                          <a:cs typeface="Times New Roman" panose="02020603050405020304" pitchFamily="18" charset="0"/>
                        </a:rPr>
                        <a:t>SAKLAMA </a:t>
                      </a:r>
                      <a:endParaRPr lang="tr" sz="1100" dirty="0">
                        <a:effectLst/>
                        <a:latin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solidFill>
                      <a:srgbClr val="BFBFBF"/>
                    </a:solidFill>
                  </a:tcPr>
                </a:tc>
                <a:extLst>
                  <a:ext uri="{0D108BD9-81ED-4DB2-BD59-A6C34878D82A}">
                    <a16:rowId xmlns:a16="http://schemas.microsoft.com/office/drawing/2014/main" val="10000"/>
                  </a:ext>
                </a:extLst>
              </a:tr>
            </a:tbl>
          </a:graphicData>
        </a:graphic>
      </p:graphicFrame>
      <p:pic>
        <p:nvPicPr>
          <p:cNvPr id="9" name="Resim 8">
            <a:extLst>
              <a:ext uri="{FF2B5EF4-FFF2-40B4-BE49-F238E27FC236}">
                <a16:creationId xmlns:a16="http://schemas.microsoft.com/office/drawing/2014/main" id="{F8BDAF2F-E5FA-4515-A6B1-FF6997857951}"/>
              </a:ext>
            </a:extLst>
          </p:cNvPr>
          <p:cNvPicPr>
            <a:picLocks noChangeAspect="1"/>
          </p:cNvPicPr>
          <p:nvPr/>
        </p:nvPicPr>
        <p:blipFill>
          <a:blip r:embed="rId3"/>
          <a:stretch>
            <a:fillRect/>
          </a:stretch>
        </p:blipFill>
        <p:spPr>
          <a:xfrm>
            <a:off x="4840734" y="9614018"/>
            <a:ext cx="999063" cy="160808"/>
          </a:xfrm>
          <a:prstGeom prst="rect">
            <a:avLst/>
          </a:prstGeom>
        </p:spPr>
      </p:pic>
    </p:spTree>
    <p:extLst>
      <p:ext uri="{BB962C8B-B14F-4D97-AF65-F5344CB8AC3E}">
        <p14:creationId xmlns:p14="http://schemas.microsoft.com/office/powerpoint/2010/main" val="4234864835"/>
      </p:ext>
    </p:extLst>
  </p:cSld>
  <p:clrMapOvr>
    <a:masterClrMapping/>
  </p:clrMapOvr>
</p:sld>
</file>

<file path=ppt/theme/theme1.xml><?xml version="1.0" encoding="utf-8"?>
<a:theme xmlns:a="http://schemas.openxmlformats.org/drawingml/2006/main" name="1">
  <a:themeElements>
    <a:clrScheme name="Thème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ersonnalisé 1">
      <a:majorFont>
        <a:latin typeface="Bostik office"/>
        <a:ea typeface=""/>
        <a:cs typeface=""/>
      </a:majorFont>
      <a:minorFont>
        <a:latin typeface="Bostik office"/>
        <a:ea typeface=""/>
        <a:cs typeface=""/>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bwMode="auto">
        <a:noFill/>
        <a:ln w="9525">
          <a:noFill/>
          <a:miter lim="800000"/>
          <a:headEnd/>
          <a:tailEnd/>
        </a:ln>
      </a:spPr>
      <a:bodyPr rot="0" vert="horz" wrap="square" lIns="98694" tIns="49347" rIns="98694" bIns="49347" anchor="t" anchorCtr="0" upright="1">
        <a:noAutofit/>
      </a:bodyPr>
      <a:lstStyle>
        <a:defPPr algn="ctr">
          <a:lnSpc>
            <a:spcPct val="115000"/>
          </a:lnSpc>
          <a:spcAft>
            <a:spcPts val="0"/>
          </a:spcAft>
          <a:defRPr sz="1295" b="1" cap="all" dirty="0">
            <a:solidFill>
              <a:srgbClr val="A2BD30"/>
            </a:solidFill>
            <a:effectLst/>
            <a:latin typeface="Bostik Office"/>
            <a:ea typeface="Calibri" panose="020F0502020204030204" pitchFamily="34"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3E0C388824D0645B7C4FB070DCF563D" ma:contentTypeVersion="13" ma:contentTypeDescription="Create a new document." ma:contentTypeScope="" ma:versionID="11f212ae6f1a4d504665ae5e06aa1bef">
  <xsd:schema xmlns:xsd="http://www.w3.org/2001/XMLSchema" xmlns:xs="http://www.w3.org/2001/XMLSchema" xmlns:p="http://schemas.microsoft.com/office/2006/metadata/properties" xmlns:ns2="860b82cc-ed4a-4d49-bcd6-52a105e8aaf6" xmlns:ns3="38c467dd-cef8-450e-b2d5-75da1ce0c45f" targetNamespace="http://schemas.microsoft.com/office/2006/metadata/properties" ma:root="true" ma:fieldsID="d0236ffb7d119501e70f0217a1024415" ns2:_="" ns3:_="">
    <xsd:import namespace="860b82cc-ed4a-4d49-bcd6-52a105e8aaf6"/>
    <xsd:import namespace="38c467dd-cef8-450e-b2d5-75da1ce0c45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60b82cc-ed4a-4d49-bcd6-52a105e8aa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8c467dd-cef8-450e-b2d5-75da1ce0c45f"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C0823D1-BD5E-4BF0-8D8C-00899A69D49B}">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467C034F-6246-49F8-929F-0B8E0BFAC59F}">
  <ds:schemaRefs>
    <ds:schemaRef ds:uri="http://schemas.microsoft.com/sharepoint/v3/contenttype/forms"/>
  </ds:schemaRefs>
</ds:datastoreItem>
</file>

<file path=customXml/itemProps3.xml><?xml version="1.0" encoding="utf-8"?>
<ds:datastoreItem xmlns:ds="http://schemas.openxmlformats.org/officeDocument/2006/customXml" ds:itemID="{5C4D5F20-8B88-4F18-883B-6FBA3DE5238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60b82cc-ed4a-4d49-bcd6-52a105e8aaf6"/>
    <ds:schemaRef ds:uri="38c467dd-cef8-450e-b2d5-75da1ce0c45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2086</TotalTime>
  <Words>526</Words>
  <Application>Microsoft Office PowerPoint</Application>
  <PresentationFormat>Özel</PresentationFormat>
  <Paragraphs>125</Paragraphs>
  <Slides>2</Slides>
  <Notes>1</Notes>
  <HiddenSlides>0</HiddenSlides>
  <MMClips>0</MMClips>
  <ScaleCrop>false</ScaleCrop>
  <HeadingPairs>
    <vt:vector size="6" baseType="variant">
      <vt:variant>
        <vt:lpstr>Kullanılan Yazı Tipleri</vt:lpstr>
      </vt:variant>
      <vt:variant>
        <vt:i4>7</vt:i4>
      </vt:variant>
      <vt:variant>
        <vt:lpstr>Tema</vt:lpstr>
      </vt:variant>
      <vt:variant>
        <vt:i4>1</vt:i4>
      </vt:variant>
      <vt:variant>
        <vt:lpstr>Slayt Başlıkları</vt:lpstr>
      </vt:variant>
      <vt:variant>
        <vt:i4>2</vt:i4>
      </vt:variant>
    </vt:vector>
  </HeadingPairs>
  <TitlesOfParts>
    <vt:vector size="10" baseType="lpstr">
      <vt:lpstr>Arial</vt:lpstr>
      <vt:lpstr>Bostik Bold</vt:lpstr>
      <vt:lpstr>Bostik office</vt:lpstr>
      <vt:lpstr>Bostik office</vt:lpstr>
      <vt:lpstr>Bostik Regular</vt:lpstr>
      <vt:lpstr>Calibri</vt:lpstr>
      <vt:lpstr>Wingdings</vt:lpstr>
      <vt:lpstr>1</vt:lpstr>
      <vt:lpstr>GRIP A310 PROJECT</vt:lpstr>
      <vt:lpstr>PowerPoint Sunusu</vt:lpstr>
    </vt:vector>
  </TitlesOfParts>
  <Company>Arkema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BOCHATON Samantha</dc:creator>
  <cp:lastModifiedBy>HAN Ece</cp:lastModifiedBy>
  <cp:revision>258</cp:revision>
  <dcterms:created xsi:type="dcterms:W3CDTF">2018-03-06T14:28:44Z</dcterms:created>
  <dcterms:modified xsi:type="dcterms:W3CDTF">2021-10-20T14:38:44Z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0x01010023E0C388824D0645B7C4FB070DCF563D</vt:lpwstr>
  </property>
</Properties>
</file>